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8128000" cy="20104100"/>
  <p:notesSz cx="8128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3171E-D83C-754D-A418-F7BBABC62BCE}" v="3" dt="2025-10-23T09:59:27.5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3"/>
    <p:restoredTop sz="94626"/>
  </p:normalViewPr>
  <p:slideViewPr>
    <p:cSldViewPr>
      <p:cViewPr>
        <p:scale>
          <a:sx n="97" d="100"/>
          <a:sy n="97" d="100"/>
        </p:scale>
        <p:origin x="1856" y="-30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9600" y="6232271"/>
            <a:ext cx="69088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9200" y="11258296"/>
            <a:ext cx="56896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6400" y="4623943"/>
            <a:ext cx="353568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85920" y="4623943"/>
            <a:ext cx="353568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26171" y="877573"/>
            <a:ext cx="5474335" cy="3659504"/>
          </a:xfrm>
          <a:custGeom>
            <a:avLst/>
            <a:gdLst/>
            <a:ahLst/>
            <a:cxnLst/>
            <a:rect l="l" t="t" r="r" b="b"/>
            <a:pathLst>
              <a:path w="5474334" h="3659504">
                <a:moveTo>
                  <a:pt x="4803538" y="0"/>
                </a:moveTo>
                <a:lnTo>
                  <a:pt x="4754147" y="1220"/>
                </a:lnTo>
                <a:lnTo>
                  <a:pt x="4705028" y="4818"/>
                </a:lnTo>
                <a:lnTo>
                  <a:pt x="4656221" y="10701"/>
                </a:lnTo>
                <a:lnTo>
                  <a:pt x="4607763" y="18774"/>
                </a:lnTo>
                <a:lnTo>
                  <a:pt x="4559694" y="28944"/>
                </a:lnTo>
                <a:lnTo>
                  <a:pt x="4512053" y="41118"/>
                </a:lnTo>
                <a:lnTo>
                  <a:pt x="4464878" y="55202"/>
                </a:lnTo>
                <a:lnTo>
                  <a:pt x="4418210" y="71102"/>
                </a:lnTo>
                <a:lnTo>
                  <a:pt x="4372086" y="88724"/>
                </a:lnTo>
                <a:lnTo>
                  <a:pt x="4326546" y="107975"/>
                </a:lnTo>
                <a:lnTo>
                  <a:pt x="4281629" y="128762"/>
                </a:lnTo>
                <a:lnTo>
                  <a:pt x="4237374" y="150990"/>
                </a:lnTo>
                <a:lnTo>
                  <a:pt x="4193819" y="174565"/>
                </a:lnTo>
                <a:lnTo>
                  <a:pt x="4151004" y="199395"/>
                </a:lnTo>
                <a:lnTo>
                  <a:pt x="4108968" y="225386"/>
                </a:lnTo>
                <a:lnTo>
                  <a:pt x="4067749" y="252444"/>
                </a:lnTo>
                <a:lnTo>
                  <a:pt x="4026921" y="280380"/>
                </a:lnTo>
                <a:lnTo>
                  <a:pt x="3986390" y="308809"/>
                </a:lnTo>
                <a:lnTo>
                  <a:pt x="3946150" y="337710"/>
                </a:lnTo>
                <a:lnTo>
                  <a:pt x="3906194" y="367061"/>
                </a:lnTo>
                <a:lnTo>
                  <a:pt x="3866517" y="396842"/>
                </a:lnTo>
                <a:lnTo>
                  <a:pt x="3827111" y="427032"/>
                </a:lnTo>
                <a:lnTo>
                  <a:pt x="3787970" y="457609"/>
                </a:lnTo>
                <a:lnTo>
                  <a:pt x="3749088" y="488553"/>
                </a:lnTo>
                <a:lnTo>
                  <a:pt x="3710459" y="519842"/>
                </a:lnTo>
                <a:lnTo>
                  <a:pt x="3672075" y="551455"/>
                </a:lnTo>
                <a:lnTo>
                  <a:pt x="3633931" y="583372"/>
                </a:lnTo>
                <a:lnTo>
                  <a:pt x="3596020" y="615572"/>
                </a:lnTo>
                <a:lnTo>
                  <a:pt x="3558336" y="648032"/>
                </a:lnTo>
                <a:lnTo>
                  <a:pt x="3520872" y="680733"/>
                </a:lnTo>
                <a:lnTo>
                  <a:pt x="3483622" y="713654"/>
                </a:lnTo>
                <a:lnTo>
                  <a:pt x="3446580" y="746773"/>
                </a:lnTo>
                <a:lnTo>
                  <a:pt x="3409739" y="780069"/>
                </a:lnTo>
                <a:lnTo>
                  <a:pt x="3373092" y="813521"/>
                </a:lnTo>
                <a:lnTo>
                  <a:pt x="3297027" y="883591"/>
                </a:lnTo>
                <a:lnTo>
                  <a:pt x="3258921" y="918619"/>
                </a:lnTo>
                <a:lnTo>
                  <a:pt x="3220655" y="953474"/>
                </a:lnTo>
                <a:lnTo>
                  <a:pt x="3182145" y="988029"/>
                </a:lnTo>
                <a:lnTo>
                  <a:pt x="3143307" y="1022160"/>
                </a:lnTo>
                <a:lnTo>
                  <a:pt x="3104058" y="1055740"/>
                </a:lnTo>
                <a:lnTo>
                  <a:pt x="3064313" y="1088643"/>
                </a:lnTo>
                <a:lnTo>
                  <a:pt x="3023991" y="1120743"/>
                </a:lnTo>
                <a:lnTo>
                  <a:pt x="2983005" y="1151914"/>
                </a:lnTo>
                <a:lnTo>
                  <a:pt x="2941274" y="1182030"/>
                </a:lnTo>
                <a:lnTo>
                  <a:pt x="2898713" y="1210966"/>
                </a:lnTo>
                <a:lnTo>
                  <a:pt x="2855239" y="1238595"/>
                </a:lnTo>
                <a:lnTo>
                  <a:pt x="2813011" y="1262888"/>
                </a:lnTo>
                <a:lnTo>
                  <a:pt x="2768728" y="1284887"/>
                </a:lnTo>
                <a:lnTo>
                  <a:pt x="2722960" y="1303647"/>
                </a:lnTo>
                <a:lnTo>
                  <a:pt x="2676281" y="1318220"/>
                </a:lnTo>
                <a:lnTo>
                  <a:pt x="2629262" y="1327658"/>
                </a:lnTo>
                <a:lnTo>
                  <a:pt x="2582476" y="1331014"/>
                </a:lnTo>
                <a:lnTo>
                  <a:pt x="2550089" y="1329228"/>
                </a:lnTo>
                <a:lnTo>
                  <a:pt x="2487292" y="1313959"/>
                </a:lnTo>
                <a:lnTo>
                  <a:pt x="2417045" y="1271433"/>
                </a:lnTo>
                <a:lnTo>
                  <a:pt x="2383406" y="1236016"/>
                </a:lnTo>
                <a:lnTo>
                  <a:pt x="2355964" y="1194907"/>
                </a:lnTo>
                <a:lnTo>
                  <a:pt x="2334313" y="1149443"/>
                </a:lnTo>
                <a:lnTo>
                  <a:pt x="2318048" y="1100961"/>
                </a:lnTo>
                <a:lnTo>
                  <a:pt x="2306765" y="1050797"/>
                </a:lnTo>
                <a:lnTo>
                  <a:pt x="2300059" y="1000288"/>
                </a:lnTo>
                <a:lnTo>
                  <a:pt x="2296888" y="951091"/>
                </a:lnTo>
                <a:lnTo>
                  <a:pt x="2295896" y="901676"/>
                </a:lnTo>
                <a:lnTo>
                  <a:pt x="2296523" y="852118"/>
                </a:lnTo>
                <a:lnTo>
                  <a:pt x="2298206" y="802492"/>
                </a:lnTo>
                <a:lnTo>
                  <a:pt x="2302504" y="703329"/>
                </a:lnTo>
                <a:lnTo>
                  <a:pt x="2303997" y="653943"/>
                </a:lnTo>
                <a:lnTo>
                  <a:pt x="2304305" y="604786"/>
                </a:lnTo>
                <a:lnTo>
                  <a:pt x="2302868" y="555932"/>
                </a:lnTo>
                <a:lnTo>
                  <a:pt x="2299124" y="507456"/>
                </a:lnTo>
                <a:lnTo>
                  <a:pt x="2292514" y="459432"/>
                </a:lnTo>
                <a:lnTo>
                  <a:pt x="2282477" y="411936"/>
                </a:lnTo>
                <a:lnTo>
                  <a:pt x="2268452" y="365040"/>
                </a:lnTo>
                <a:lnTo>
                  <a:pt x="2249878" y="318821"/>
                </a:lnTo>
                <a:lnTo>
                  <a:pt x="2226196" y="273352"/>
                </a:lnTo>
                <a:lnTo>
                  <a:pt x="2196795" y="230847"/>
                </a:lnTo>
                <a:lnTo>
                  <a:pt x="2163238" y="195738"/>
                </a:lnTo>
                <a:lnTo>
                  <a:pt x="2126038" y="167712"/>
                </a:lnTo>
                <a:lnTo>
                  <a:pt x="2085711" y="146457"/>
                </a:lnTo>
                <a:lnTo>
                  <a:pt x="2042770" y="131661"/>
                </a:lnTo>
                <a:lnTo>
                  <a:pt x="1997730" y="123013"/>
                </a:lnTo>
                <a:lnTo>
                  <a:pt x="1951105" y="120201"/>
                </a:lnTo>
                <a:lnTo>
                  <a:pt x="1916154" y="121670"/>
                </a:lnTo>
                <a:lnTo>
                  <a:pt x="1845334" y="133049"/>
                </a:lnTo>
                <a:lnTo>
                  <a:pt x="1760455" y="160334"/>
                </a:lnTo>
                <a:lnTo>
                  <a:pt x="1712651" y="181820"/>
                </a:lnTo>
                <a:lnTo>
                  <a:pt x="1666386" y="206688"/>
                </a:lnTo>
                <a:lnTo>
                  <a:pt x="1621585" y="234454"/>
                </a:lnTo>
                <a:lnTo>
                  <a:pt x="1578172" y="264633"/>
                </a:lnTo>
                <a:lnTo>
                  <a:pt x="1536073" y="296742"/>
                </a:lnTo>
                <a:lnTo>
                  <a:pt x="1495211" y="330296"/>
                </a:lnTo>
                <a:lnTo>
                  <a:pt x="1457393" y="363155"/>
                </a:lnTo>
                <a:lnTo>
                  <a:pt x="1420397" y="396901"/>
                </a:lnTo>
                <a:lnTo>
                  <a:pt x="1384187" y="431481"/>
                </a:lnTo>
                <a:lnTo>
                  <a:pt x="1348723" y="466843"/>
                </a:lnTo>
                <a:lnTo>
                  <a:pt x="1313969" y="502934"/>
                </a:lnTo>
                <a:lnTo>
                  <a:pt x="1279887" y="539704"/>
                </a:lnTo>
                <a:lnTo>
                  <a:pt x="1246438" y="577098"/>
                </a:lnTo>
                <a:lnTo>
                  <a:pt x="1213585" y="615067"/>
                </a:lnTo>
                <a:lnTo>
                  <a:pt x="1181289" y="653556"/>
                </a:lnTo>
                <a:lnTo>
                  <a:pt x="1149515" y="692515"/>
                </a:lnTo>
                <a:lnTo>
                  <a:pt x="1118222" y="731892"/>
                </a:lnTo>
                <a:lnTo>
                  <a:pt x="1087374" y="771633"/>
                </a:lnTo>
                <a:lnTo>
                  <a:pt x="1056933" y="811687"/>
                </a:lnTo>
                <a:lnTo>
                  <a:pt x="1026861" y="852002"/>
                </a:lnTo>
                <a:lnTo>
                  <a:pt x="997119" y="892526"/>
                </a:lnTo>
                <a:lnTo>
                  <a:pt x="967441" y="933537"/>
                </a:lnTo>
                <a:lnTo>
                  <a:pt x="938021" y="974732"/>
                </a:lnTo>
                <a:lnTo>
                  <a:pt x="908854" y="1016105"/>
                </a:lnTo>
                <a:lnTo>
                  <a:pt x="879931" y="1057652"/>
                </a:lnTo>
                <a:lnTo>
                  <a:pt x="851247" y="1099364"/>
                </a:lnTo>
                <a:lnTo>
                  <a:pt x="822793" y="1141238"/>
                </a:lnTo>
                <a:lnTo>
                  <a:pt x="794563" y="1183266"/>
                </a:lnTo>
                <a:lnTo>
                  <a:pt x="766549" y="1225442"/>
                </a:lnTo>
                <a:lnTo>
                  <a:pt x="738744" y="1267761"/>
                </a:lnTo>
                <a:lnTo>
                  <a:pt x="711142" y="1310216"/>
                </a:lnTo>
                <a:lnTo>
                  <a:pt x="683735" y="1352801"/>
                </a:lnTo>
                <a:lnTo>
                  <a:pt x="656516" y="1395511"/>
                </a:lnTo>
                <a:lnTo>
                  <a:pt x="629478" y="1438340"/>
                </a:lnTo>
                <a:lnTo>
                  <a:pt x="602613" y="1481280"/>
                </a:lnTo>
                <a:lnTo>
                  <a:pt x="575915" y="1524327"/>
                </a:lnTo>
                <a:lnTo>
                  <a:pt x="549377" y="1567474"/>
                </a:lnTo>
                <a:lnTo>
                  <a:pt x="522991" y="1610715"/>
                </a:lnTo>
                <a:lnTo>
                  <a:pt x="496750" y="1654045"/>
                </a:lnTo>
                <a:lnTo>
                  <a:pt x="470648" y="1697456"/>
                </a:lnTo>
                <a:lnTo>
                  <a:pt x="444676" y="1740944"/>
                </a:lnTo>
                <a:lnTo>
                  <a:pt x="418801" y="1784548"/>
                </a:lnTo>
                <a:lnTo>
                  <a:pt x="393041" y="1828222"/>
                </a:lnTo>
                <a:lnTo>
                  <a:pt x="367389" y="1871961"/>
                </a:lnTo>
                <a:lnTo>
                  <a:pt x="341836" y="1915759"/>
                </a:lnTo>
                <a:lnTo>
                  <a:pt x="316376" y="1959612"/>
                </a:lnTo>
                <a:lnTo>
                  <a:pt x="290998" y="2003514"/>
                </a:lnTo>
                <a:lnTo>
                  <a:pt x="265696" y="2047461"/>
                </a:lnTo>
                <a:lnTo>
                  <a:pt x="215286" y="2135469"/>
                </a:lnTo>
                <a:lnTo>
                  <a:pt x="190162" y="2179520"/>
                </a:lnTo>
                <a:lnTo>
                  <a:pt x="164255" y="2224199"/>
                </a:lnTo>
                <a:lnTo>
                  <a:pt x="137974" y="2268920"/>
                </a:lnTo>
                <a:lnTo>
                  <a:pt x="112030" y="2313918"/>
                </a:lnTo>
                <a:lnTo>
                  <a:pt x="87131" y="2359426"/>
                </a:lnTo>
                <a:lnTo>
                  <a:pt x="63988" y="2405677"/>
                </a:lnTo>
                <a:lnTo>
                  <a:pt x="43310" y="2452905"/>
                </a:lnTo>
                <a:lnTo>
                  <a:pt x="25807" y="2501343"/>
                </a:lnTo>
                <a:lnTo>
                  <a:pt x="12188" y="2551224"/>
                </a:lnTo>
                <a:lnTo>
                  <a:pt x="3162" y="2602782"/>
                </a:lnTo>
                <a:lnTo>
                  <a:pt x="0" y="2651838"/>
                </a:lnTo>
                <a:lnTo>
                  <a:pt x="2766" y="2701105"/>
                </a:lnTo>
                <a:lnTo>
                  <a:pt x="11821" y="2749342"/>
                </a:lnTo>
                <a:lnTo>
                  <a:pt x="27528" y="2795309"/>
                </a:lnTo>
                <a:lnTo>
                  <a:pt x="50248" y="2837764"/>
                </a:lnTo>
                <a:lnTo>
                  <a:pt x="80341" y="2875468"/>
                </a:lnTo>
                <a:lnTo>
                  <a:pt x="119808" y="2908514"/>
                </a:lnTo>
                <a:lnTo>
                  <a:pt x="164551" y="2933133"/>
                </a:lnTo>
                <a:lnTo>
                  <a:pt x="213230" y="2949948"/>
                </a:lnTo>
                <a:lnTo>
                  <a:pt x="264507" y="2959580"/>
                </a:lnTo>
                <a:lnTo>
                  <a:pt x="317040" y="2962652"/>
                </a:lnTo>
                <a:lnTo>
                  <a:pt x="334366" y="2962335"/>
                </a:lnTo>
                <a:lnTo>
                  <a:pt x="385817" y="2957750"/>
                </a:lnTo>
                <a:lnTo>
                  <a:pt x="435220" y="2948759"/>
                </a:lnTo>
                <a:lnTo>
                  <a:pt x="483490" y="2936218"/>
                </a:lnTo>
                <a:lnTo>
                  <a:pt x="530770" y="2920557"/>
                </a:lnTo>
                <a:lnTo>
                  <a:pt x="577206" y="2902206"/>
                </a:lnTo>
                <a:lnTo>
                  <a:pt x="622941" y="2881595"/>
                </a:lnTo>
                <a:lnTo>
                  <a:pt x="668121" y="2859155"/>
                </a:lnTo>
                <a:lnTo>
                  <a:pt x="712889" y="2835316"/>
                </a:lnTo>
                <a:lnTo>
                  <a:pt x="757389" y="2810507"/>
                </a:lnTo>
                <a:lnTo>
                  <a:pt x="801768" y="2785159"/>
                </a:lnTo>
                <a:lnTo>
                  <a:pt x="846168" y="2759702"/>
                </a:lnTo>
                <a:lnTo>
                  <a:pt x="890734" y="2734566"/>
                </a:lnTo>
                <a:lnTo>
                  <a:pt x="935611" y="2710180"/>
                </a:lnTo>
                <a:lnTo>
                  <a:pt x="980944" y="2686976"/>
                </a:lnTo>
                <a:lnTo>
                  <a:pt x="1026876" y="2665383"/>
                </a:lnTo>
                <a:lnTo>
                  <a:pt x="1073551" y="2645832"/>
                </a:lnTo>
                <a:lnTo>
                  <a:pt x="1121116" y="2628752"/>
                </a:lnTo>
                <a:lnTo>
                  <a:pt x="1179239" y="2613735"/>
                </a:lnTo>
                <a:lnTo>
                  <a:pt x="1239032" y="2607861"/>
                </a:lnTo>
                <a:lnTo>
                  <a:pt x="1272476" y="2610128"/>
                </a:lnTo>
                <a:lnTo>
                  <a:pt x="1334001" y="2630480"/>
                </a:lnTo>
                <a:lnTo>
                  <a:pt x="1380768" y="2673177"/>
                </a:lnTo>
                <a:lnTo>
                  <a:pt x="1408974" y="2728335"/>
                </a:lnTo>
                <a:lnTo>
                  <a:pt x="1430477" y="2805915"/>
                </a:lnTo>
                <a:lnTo>
                  <a:pt x="1439278" y="2854607"/>
                </a:lnTo>
                <a:lnTo>
                  <a:pt x="1445745" y="2903929"/>
                </a:lnTo>
                <a:lnTo>
                  <a:pt x="1450587" y="2953658"/>
                </a:lnTo>
                <a:lnTo>
                  <a:pt x="1454515" y="3003570"/>
                </a:lnTo>
                <a:lnTo>
                  <a:pt x="1458236" y="3053443"/>
                </a:lnTo>
                <a:lnTo>
                  <a:pt x="1462463" y="3103052"/>
                </a:lnTo>
                <a:lnTo>
                  <a:pt x="1467903" y="3152174"/>
                </a:lnTo>
                <a:lnTo>
                  <a:pt x="1475267" y="3200587"/>
                </a:lnTo>
                <a:lnTo>
                  <a:pt x="1485265" y="3248065"/>
                </a:lnTo>
                <a:lnTo>
                  <a:pt x="1498606" y="3294387"/>
                </a:lnTo>
                <a:lnTo>
                  <a:pt x="1515999" y="3339328"/>
                </a:lnTo>
                <a:lnTo>
                  <a:pt x="1538156" y="3382666"/>
                </a:lnTo>
                <a:lnTo>
                  <a:pt x="1564455" y="3422168"/>
                </a:lnTo>
                <a:lnTo>
                  <a:pt x="1594777" y="3457895"/>
                </a:lnTo>
                <a:lnTo>
                  <a:pt x="1628713" y="3489850"/>
                </a:lnTo>
                <a:lnTo>
                  <a:pt x="1665856" y="3518035"/>
                </a:lnTo>
                <a:lnTo>
                  <a:pt x="1705796" y="3542453"/>
                </a:lnTo>
                <a:lnTo>
                  <a:pt x="1748125" y="3563107"/>
                </a:lnTo>
                <a:lnTo>
                  <a:pt x="1792434" y="3580000"/>
                </a:lnTo>
                <a:lnTo>
                  <a:pt x="1838315" y="3593134"/>
                </a:lnTo>
                <a:lnTo>
                  <a:pt x="1885360" y="3602512"/>
                </a:lnTo>
                <a:lnTo>
                  <a:pt x="1933158" y="3608137"/>
                </a:lnTo>
                <a:lnTo>
                  <a:pt x="1981303" y="3610011"/>
                </a:lnTo>
                <a:lnTo>
                  <a:pt x="2014989" y="3609093"/>
                </a:lnTo>
                <a:lnTo>
                  <a:pt x="2081715" y="3601750"/>
                </a:lnTo>
                <a:lnTo>
                  <a:pt x="2163131" y="3582543"/>
                </a:lnTo>
                <a:lnTo>
                  <a:pt x="2210628" y="3566597"/>
                </a:lnTo>
                <a:lnTo>
                  <a:pt x="2256977" y="3547713"/>
                </a:lnTo>
                <a:lnTo>
                  <a:pt x="2302198" y="3526116"/>
                </a:lnTo>
                <a:lnTo>
                  <a:pt x="2346313" y="3502030"/>
                </a:lnTo>
                <a:lnTo>
                  <a:pt x="2389341" y="3475678"/>
                </a:lnTo>
                <a:lnTo>
                  <a:pt x="2431304" y="3447284"/>
                </a:lnTo>
                <a:lnTo>
                  <a:pt x="2472221" y="3417071"/>
                </a:lnTo>
                <a:lnTo>
                  <a:pt x="2512114" y="3385264"/>
                </a:lnTo>
                <a:lnTo>
                  <a:pt x="2551002" y="3352086"/>
                </a:lnTo>
                <a:lnTo>
                  <a:pt x="2588907" y="3317761"/>
                </a:lnTo>
                <a:lnTo>
                  <a:pt x="2625849" y="3282513"/>
                </a:lnTo>
                <a:lnTo>
                  <a:pt x="2661848" y="3246565"/>
                </a:lnTo>
                <a:lnTo>
                  <a:pt x="2697106" y="3210044"/>
                </a:lnTo>
                <a:lnTo>
                  <a:pt x="2731906" y="3173030"/>
                </a:lnTo>
                <a:lnTo>
                  <a:pt x="2766387" y="3135675"/>
                </a:lnTo>
                <a:lnTo>
                  <a:pt x="2834946" y="3060554"/>
                </a:lnTo>
                <a:lnTo>
                  <a:pt x="2869303" y="3023093"/>
                </a:lnTo>
                <a:lnTo>
                  <a:pt x="2903898" y="2985901"/>
                </a:lnTo>
                <a:lnTo>
                  <a:pt x="2938868" y="2949132"/>
                </a:lnTo>
                <a:lnTo>
                  <a:pt x="2974354" y="2912938"/>
                </a:lnTo>
                <a:lnTo>
                  <a:pt x="3010495" y="2877471"/>
                </a:lnTo>
                <a:lnTo>
                  <a:pt x="3047429" y="2842884"/>
                </a:lnTo>
                <a:lnTo>
                  <a:pt x="3085296" y="2809330"/>
                </a:lnTo>
                <a:lnTo>
                  <a:pt x="3124235" y="2776961"/>
                </a:lnTo>
                <a:lnTo>
                  <a:pt x="3160963" y="2750625"/>
                </a:lnTo>
                <a:lnTo>
                  <a:pt x="3201451" y="2728341"/>
                </a:lnTo>
                <a:lnTo>
                  <a:pt x="3243638" y="2712913"/>
                </a:lnTo>
                <a:lnTo>
                  <a:pt x="3285463" y="2707147"/>
                </a:lnTo>
                <a:lnTo>
                  <a:pt x="3305084" y="2708682"/>
                </a:lnTo>
                <a:lnTo>
                  <a:pt x="3341650" y="2721917"/>
                </a:lnTo>
                <a:lnTo>
                  <a:pt x="3375310" y="2754553"/>
                </a:lnTo>
                <a:lnTo>
                  <a:pt x="3396849" y="2803917"/>
                </a:lnTo>
                <a:lnTo>
                  <a:pt x="3411884" y="2882940"/>
                </a:lnTo>
                <a:lnTo>
                  <a:pt x="3416975" y="2935830"/>
                </a:lnTo>
                <a:lnTo>
                  <a:pt x="3419419" y="2989024"/>
                </a:lnTo>
                <a:lnTo>
                  <a:pt x="3420125" y="3042428"/>
                </a:lnTo>
                <a:lnTo>
                  <a:pt x="3420000" y="3095952"/>
                </a:lnTo>
                <a:lnTo>
                  <a:pt x="3419953" y="3149502"/>
                </a:lnTo>
                <a:lnTo>
                  <a:pt x="3420892" y="3202986"/>
                </a:lnTo>
                <a:lnTo>
                  <a:pt x="3423726" y="3256313"/>
                </a:lnTo>
                <a:lnTo>
                  <a:pt x="3428901" y="3303896"/>
                </a:lnTo>
                <a:lnTo>
                  <a:pt x="3437333" y="3351517"/>
                </a:lnTo>
                <a:lnTo>
                  <a:pt x="3449274" y="3398401"/>
                </a:lnTo>
                <a:lnTo>
                  <a:pt x="3464979" y="3443775"/>
                </a:lnTo>
                <a:lnTo>
                  <a:pt x="3484701" y="3486864"/>
                </a:lnTo>
                <a:lnTo>
                  <a:pt x="3508693" y="3526895"/>
                </a:lnTo>
                <a:lnTo>
                  <a:pt x="3537207" y="3563092"/>
                </a:lnTo>
                <a:lnTo>
                  <a:pt x="3570498" y="3594683"/>
                </a:lnTo>
                <a:lnTo>
                  <a:pt x="3608818" y="3620892"/>
                </a:lnTo>
                <a:lnTo>
                  <a:pt x="3645514" y="3638364"/>
                </a:lnTo>
                <a:lnTo>
                  <a:pt x="3683698" y="3650312"/>
                </a:lnTo>
                <a:lnTo>
                  <a:pt x="3723043" y="3657166"/>
                </a:lnTo>
                <a:lnTo>
                  <a:pt x="3763225" y="3659355"/>
                </a:lnTo>
                <a:lnTo>
                  <a:pt x="3816696" y="3655868"/>
                </a:lnTo>
                <a:lnTo>
                  <a:pt x="3870308" y="3646054"/>
                </a:lnTo>
                <a:lnTo>
                  <a:pt x="3923321" y="3630886"/>
                </a:lnTo>
                <a:lnTo>
                  <a:pt x="3974996" y="3611336"/>
                </a:lnTo>
                <a:lnTo>
                  <a:pt x="4024596" y="3588377"/>
                </a:lnTo>
                <a:lnTo>
                  <a:pt x="4068274" y="3565223"/>
                </a:lnTo>
                <a:lnTo>
                  <a:pt x="4110748" y="3540431"/>
                </a:lnTo>
                <a:lnTo>
                  <a:pt x="4152047" y="3514065"/>
                </a:lnTo>
                <a:lnTo>
                  <a:pt x="4192202" y="3486187"/>
                </a:lnTo>
                <a:lnTo>
                  <a:pt x="4231242" y="3456861"/>
                </a:lnTo>
                <a:lnTo>
                  <a:pt x="4269197" y="3426151"/>
                </a:lnTo>
                <a:lnTo>
                  <a:pt x="4306097" y="3394120"/>
                </a:lnTo>
                <a:lnTo>
                  <a:pt x="4341973" y="3360831"/>
                </a:lnTo>
                <a:lnTo>
                  <a:pt x="4376853" y="3326349"/>
                </a:lnTo>
                <a:lnTo>
                  <a:pt x="4410767" y="3290737"/>
                </a:lnTo>
                <a:lnTo>
                  <a:pt x="4443746" y="3254058"/>
                </a:lnTo>
                <a:lnTo>
                  <a:pt x="4475820" y="3216375"/>
                </a:lnTo>
                <a:lnTo>
                  <a:pt x="4507017" y="3177752"/>
                </a:lnTo>
                <a:lnTo>
                  <a:pt x="4537369" y="3138253"/>
                </a:lnTo>
                <a:lnTo>
                  <a:pt x="4566905" y="3097942"/>
                </a:lnTo>
                <a:lnTo>
                  <a:pt x="4595655" y="3056880"/>
                </a:lnTo>
                <a:lnTo>
                  <a:pt x="4623648" y="3015133"/>
                </a:lnTo>
                <a:lnTo>
                  <a:pt x="4650915" y="2972763"/>
                </a:lnTo>
                <a:lnTo>
                  <a:pt x="4677486" y="2929835"/>
                </a:lnTo>
                <a:lnTo>
                  <a:pt x="4703389" y="2886411"/>
                </a:lnTo>
                <a:lnTo>
                  <a:pt x="4728656" y="2842555"/>
                </a:lnTo>
                <a:lnTo>
                  <a:pt x="4753317" y="2798331"/>
                </a:lnTo>
                <a:lnTo>
                  <a:pt x="4777400" y="2753801"/>
                </a:lnTo>
                <a:lnTo>
                  <a:pt x="4800935" y="2709031"/>
                </a:lnTo>
                <a:lnTo>
                  <a:pt x="4823954" y="2664082"/>
                </a:lnTo>
                <a:lnTo>
                  <a:pt x="4846485" y="2619019"/>
                </a:lnTo>
                <a:lnTo>
                  <a:pt x="4868558" y="2573904"/>
                </a:lnTo>
                <a:lnTo>
                  <a:pt x="4890204" y="2528802"/>
                </a:lnTo>
                <a:lnTo>
                  <a:pt x="4911922" y="2482857"/>
                </a:lnTo>
                <a:lnTo>
                  <a:pt x="4933415" y="2436803"/>
                </a:lnTo>
                <a:lnTo>
                  <a:pt x="4954683" y="2390643"/>
                </a:lnTo>
                <a:lnTo>
                  <a:pt x="4975726" y="2344378"/>
                </a:lnTo>
                <a:lnTo>
                  <a:pt x="4996542" y="2298008"/>
                </a:lnTo>
                <a:lnTo>
                  <a:pt x="5017132" y="2251535"/>
                </a:lnTo>
                <a:lnTo>
                  <a:pt x="5037495" y="2204960"/>
                </a:lnTo>
                <a:lnTo>
                  <a:pt x="5057630" y="2158284"/>
                </a:lnTo>
                <a:lnTo>
                  <a:pt x="5077538" y="2111508"/>
                </a:lnTo>
                <a:lnTo>
                  <a:pt x="5097217" y="2064634"/>
                </a:lnTo>
                <a:lnTo>
                  <a:pt x="5116667" y="2017662"/>
                </a:lnTo>
                <a:lnTo>
                  <a:pt x="5135888" y="1970594"/>
                </a:lnTo>
                <a:lnTo>
                  <a:pt x="5154879" y="1923430"/>
                </a:lnTo>
                <a:lnTo>
                  <a:pt x="5173640" y="1876173"/>
                </a:lnTo>
                <a:lnTo>
                  <a:pt x="5192171" y="1828823"/>
                </a:lnTo>
                <a:lnTo>
                  <a:pt x="5210470" y="1781381"/>
                </a:lnTo>
                <a:lnTo>
                  <a:pt x="5228537" y="1733848"/>
                </a:lnTo>
                <a:lnTo>
                  <a:pt x="5246372" y="1686226"/>
                </a:lnTo>
                <a:lnTo>
                  <a:pt x="5263975" y="1638515"/>
                </a:lnTo>
                <a:lnTo>
                  <a:pt x="5298601" y="1543798"/>
                </a:lnTo>
                <a:lnTo>
                  <a:pt x="5315559" y="1496813"/>
                </a:lnTo>
                <a:lnTo>
                  <a:pt x="5332154" y="1449989"/>
                </a:lnTo>
                <a:lnTo>
                  <a:pt x="5348293" y="1403257"/>
                </a:lnTo>
                <a:lnTo>
                  <a:pt x="5363881" y="1356551"/>
                </a:lnTo>
                <a:lnTo>
                  <a:pt x="5378825" y="1309804"/>
                </a:lnTo>
                <a:lnTo>
                  <a:pt x="5393031" y="1262948"/>
                </a:lnTo>
                <a:lnTo>
                  <a:pt x="5406404" y="1215916"/>
                </a:lnTo>
                <a:lnTo>
                  <a:pt x="5418851" y="1168641"/>
                </a:lnTo>
                <a:lnTo>
                  <a:pt x="5430278" y="1121056"/>
                </a:lnTo>
                <a:lnTo>
                  <a:pt x="5440590" y="1073094"/>
                </a:lnTo>
                <a:lnTo>
                  <a:pt x="5449694" y="1024688"/>
                </a:lnTo>
                <a:lnTo>
                  <a:pt x="5457495" y="975770"/>
                </a:lnTo>
                <a:lnTo>
                  <a:pt x="5463900" y="926274"/>
                </a:lnTo>
                <a:lnTo>
                  <a:pt x="5468815" y="876131"/>
                </a:lnTo>
                <a:lnTo>
                  <a:pt x="5472146" y="825276"/>
                </a:lnTo>
                <a:lnTo>
                  <a:pt x="5473798" y="773641"/>
                </a:lnTo>
                <a:lnTo>
                  <a:pt x="5473662" y="725559"/>
                </a:lnTo>
                <a:lnTo>
                  <a:pt x="5471738" y="677132"/>
                </a:lnTo>
                <a:lnTo>
                  <a:pt x="5467911" y="628604"/>
                </a:lnTo>
                <a:lnTo>
                  <a:pt x="5462062" y="580219"/>
                </a:lnTo>
                <a:lnTo>
                  <a:pt x="5454076" y="532221"/>
                </a:lnTo>
                <a:lnTo>
                  <a:pt x="5443837" y="484852"/>
                </a:lnTo>
                <a:lnTo>
                  <a:pt x="5431226" y="438358"/>
                </a:lnTo>
                <a:lnTo>
                  <a:pt x="5416129" y="392981"/>
                </a:lnTo>
                <a:lnTo>
                  <a:pt x="5398427" y="348966"/>
                </a:lnTo>
                <a:lnTo>
                  <a:pt x="5378005" y="306557"/>
                </a:lnTo>
                <a:lnTo>
                  <a:pt x="5354747" y="265996"/>
                </a:lnTo>
                <a:lnTo>
                  <a:pt x="5328534" y="227528"/>
                </a:lnTo>
                <a:lnTo>
                  <a:pt x="5299251" y="191397"/>
                </a:lnTo>
                <a:lnTo>
                  <a:pt x="5266781" y="157847"/>
                </a:lnTo>
                <a:lnTo>
                  <a:pt x="5231007" y="127121"/>
                </a:lnTo>
                <a:lnTo>
                  <a:pt x="5190891" y="98875"/>
                </a:lnTo>
                <a:lnTo>
                  <a:pt x="5148446" y="74615"/>
                </a:lnTo>
                <a:lnTo>
                  <a:pt x="5104028" y="54146"/>
                </a:lnTo>
                <a:lnTo>
                  <a:pt x="5057990" y="37275"/>
                </a:lnTo>
                <a:lnTo>
                  <a:pt x="5010684" y="23810"/>
                </a:lnTo>
                <a:lnTo>
                  <a:pt x="4962466" y="13555"/>
                </a:lnTo>
                <a:lnTo>
                  <a:pt x="4913688" y="6317"/>
                </a:lnTo>
                <a:lnTo>
                  <a:pt x="4864704" y="1904"/>
                </a:lnTo>
                <a:lnTo>
                  <a:pt x="4818801" y="117"/>
                </a:lnTo>
                <a:lnTo>
                  <a:pt x="4803538" y="0"/>
                </a:lnTo>
                <a:close/>
              </a:path>
            </a:pathLst>
          </a:custGeom>
          <a:solidFill>
            <a:srgbClr val="F2F2F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86761" y="1424922"/>
            <a:ext cx="98428" cy="9842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9688" y="2576741"/>
            <a:ext cx="98428" cy="9842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06951" y="2198133"/>
            <a:ext cx="238427" cy="23842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04441" y="1626583"/>
            <a:ext cx="238427" cy="23842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682226" y="2506711"/>
            <a:ext cx="70029" cy="7002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678874" y="3802145"/>
            <a:ext cx="70029" cy="70029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2189008" y="3946364"/>
            <a:ext cx="1199515" cy="146685"/>
          </a:xfrm>
          <a:custGeom>
            <a:avLst/>
            <a:gdLst/>
            <a:ahLst/>
            <a:cxnLst/>
            <a:rect l="l" t="t" r="r" b="b"/>
            <a:pathLst>
              <a:path w="1199514" h="146685">
                <a:moveTo>
                  <a:pt x="984787" y="0"/>
                </a:moveTo>
                <a:lnTo>
                  <a:pt x="43858" y="0"/>
                </a:lnTo>
                <a:lnTo>
                  <a:pt x="22913" y="5223"/>
                </a:lnTo>
                <a:lnTo>
                  <a:pt x="7589" y="18880"/>
                </a:lnTo>
                <a:lnTo>
                  <a:pt x="0" y="37952"/>
                </a:lnTo>
                <a:lnTo>
                  <a:pt x="2257" y="59419"/>
                </a:lnTo>
                <a:lnTo>
                  <a:pt x="33813" y="146093"/>
                </a:lnTo>
                <a:lnTo>
                  <a:pt x="1199431" y="146093"/>
                </a:lnTo>
                <a:lnTo>
                  <a:pt x="1189135" y="107256"/>
                </a:lnTo>
                <a:lnTo>
                  <a:pt x="1161713" y="72357"/>
                </a:lnTo>
                <a:lnTo>
                  <a:pt x="1122366" y="42789"/>
                </a:lnTo>
                <a:lnTo>
                  <a:pt x="1076295" y="19946"/>
                </a:lnTo>
                <a:lnTo>
                  <a:pt x="1028702" y="5218"/>
                </a:lnTo>
                <a:lnTo>
                  <a:pt x="984787" y="0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290802" y="3029571"/>
            <a:ext cx="1711960" cy="1124585"/>
          </a:xfrm>
          <a:custGeom>
            <a:avLst/>
            <a:gdLst/>
            <a:ahLst/>
            <a:cxnLst/>
            <a:rect l="l" t="t" r="r" b="b"/>
            <a:pathLst>
              <a:path w="1711960" h="1124585">
                <a:moveTo>
                  <a:pt x="1711883" y="1124496"/>
                </a:moveTo>
                <a:lnTo>
                  <a:pt x="1542021" y="863612"/>
                </a:lnTo>
                <a:lnTo>
                  <a:pt x="1146086" y="863612"/>
                </a:lnTo>
                <a:lnTo>
                  <a:pt x="1139647" y="840079"/>
                </a:lnTo>
                <a:lnTo>
                  <a:pt x="1139647" y="863612"/>
                </a:lnTo>
                <a:lnTo>
                  <a:pt x="549097" y="863612"/>
                </a:lnTo>
                <a:lnTo>
                  <a:pt x="535127" y="925029"/>
                </a:lnTo>
                <a:lnTo>
                  <a:pt x="525195" y="983310"/>
                </a:lnTo>
                <a:lnTo>
                  <a:pt x="521246" y="1036980"/>
                </a:lnTo>
                <a:lnTo>
                  <a:pt x="523138" y="1059789"/>
                </a:lnTo>
                <a:lnTo>
                  <a:pt x="301955" y="1059789"/>
                </a:lnTo>
                <a:lnTo>
                  <a:pt x="7340" y="6210"/>
                </a:lnTo>
                <a:lnTo>
                  <a:pt x="905141" y="6210"/>
                </a:lnTo>
                <a:lnTo>
                  <a:pt x="1139647" y="863612"/>
                </a:lnTo>
                <a:lnTo>
                  <a:pt x="1139647" y="840079"/>
                </a:lnTo>
                <a:lnTo>
                  <a:pt x="911580" y="6210"/>
                </a:lnTo>
                <a:lnTo>
                  <a:pt x="910132" y="939"/>
                </a:lnTo>
                <a:lnTo>
                  <a:pt x="908900" y="0"/>
                </a:lnTo>
                <a:lnTo>
                  <a:pt x="2273" y="0"/>
                </a:lnTo>
                <a:lnTo>
                  <a:pt x="1371" y="457"/>
                </a:lnTo>
                <a:lnTo>
                  <a:pt x="190" y="2006"/>
                </a:lnTo>
                <a:lnTo>
                  <a:pt x="0" y="3009"/>
                </a:lnTo>
                <a:lnTo>
                  <a:pt x="297002" y="1065072"/>
                </a:lnTo>
                <a:lnTo>
                  <a:pt x="298208" y="1065999"/>
                </a:lnTo>
                <a:lnTo>
                  <a:pt x="299605" y="1065999"/>
                </a:lnTo>
                <a:lnTo>
                  <a:pt x="523646" y="1065999"/>
                </a:lnTo>
                <a:lnTo>
                  <a:pt x="525195" y="1084541"/>
                </a:lnTo>
                <a:lnTo>
                  <a:pt x="538975" y="1124496"/>
                </a:lnTo>
                <a:lnTo>
                  <a:pt x="1711883" y="112449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210488" y="2874928"/>
            <a:ext cx="1127760" cy="530860"/>
          </a:xfrm>
          <a:custGeom>
            <a:avLst/>
            <a:gdLst/>
            <a:ahLst/>
            <a:cxnLst/>
            <a:rect l="l" t="t" r="r" b="b"/>
            <a:pathLst>
              <a:path w="1127760" h="530860">
                <a:moveTo>
                  <a:pt x="943578" y="0"/>
                </a:moveTo>
                <a:lnTo>
                  <a:pt x="73466" y="0"/>
                </a:lnTo>
                <a:lnTo>
                  <a:pt x="39283" y="8208"/>
                </a:lnTo>
                <a:lnTo>
                  <a:pt x="13675" y="29855"/>
                </a:lnTo>
                <a:lnTo>
                  <a:pt x="0" y="60471"/>
                </a:lnTo>
                <a:lnTo>
                  <a:pt x="1613" y="95586"/>
                </a:lnTo>
                <a:lnTo>
                  <a:pt x="111925" y="476812"/>
                </a:lnTo>
                <a:lnTo>
                  <a:pt x="138832" y="515813"/>
                </a:lnTo>
                <a:lnTo>
                  <a:pt x="183770" y="530818"/>
                </a:lnTo>
                <a:lnTo>
                  <a:pt x="1053886" y="530818"/>
                </a:lnTo>
                <a:lnTo>
                  <a:pt x="1088068" y="522610"/>
                </a:lnTo>
                <a:lnTo>
                  <a:pt x="1113675" y="500964"/>
                </a:lnTo>
                <a:lnTo>
                  <a:pt x="1127349" y="470349"/>
                </a:lnTo>
                <a:lnTo>
                  <a:pt x="1125732" y="435232"/>
                </a:lnTo>
                <a:lnTo>
                  <a:pt x="1015424" y="54002"/>
                </a:lnTo>
                <a:lnTo>
                  <a:pt x="988516" y="15006"/>
                </a:lnTo>
                <a:lnTo>
                  <a:pt x="943578" y="0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816631" y="2702686"/>
            <a:ext cx="1567815" cy="1155065"/>
          </a:xfrm>
          <a:custGeom>
            <a:avLst/>
            <a:gdLst/>
            <a:ahLst/>
            <a:cxnLst/>
            <a:rect l="l" t="t" r="r" b="b"/>
            <a:pathLst>
              <a:path w="1567814" h="1155064">
                <a:moveTo>
                  <a:pt x="1567383" y="856170"/>
                </a:moveTo>
                <a:lnTo>
                  <a:pt x="813892" y="778230"/>
                </a:lnTo>
                <a:lnTo>
                  <a:pt x="397764" y="0"/>
                </a:lnTo>
                <a:lnTo>
                  <a:pt x="0" y="116865"/>
                </a:lnTo>
                <a:lnTo>
                  <a:pt x="419519" y="1021676"/>
                </a:lnTo>
                <a:lnTo>
                  <a:pt x="447116" y="1066774"/>
                </a:lnTo>
                <a:lnTo>
                  <a:pt x="483501" y="1103744"/>
                </a:lnTo>
                <a:lnTo>
                  <a:pt x="526973" y="1131506"/>
                </a:lnTo>
                <a:lnTo>
                  <a:pt x="575818" y="1148969"/>
                </a:lnTo>
                <a:lnTo>
                  <a:pt x="628345" y="1155026"/>
                </a:lnTo>
                <a:lnTo>
                  <a:pt x="785571" y="1155026"/>
                </a:lnTo>
                <a:lnTo>
                  <a:pt x="1534198" y="1133297"/>
                </a:lnTo>
                <a:lnTo>
                  <a:pt x="1567383" y="856170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302526" y="3558854"/>
            <a:ext cx="727710" cy="534035"/>
          </a:xfrm>
          <a:custGeom>
            <a:avLst/>
            <a:gdLst/>
            <a:ahLst/>
            <a:cxnLst/>
            <a:rect l="l" t="t" r="r" b="b"/>
            <a:pathLst>
              <a:path w="727710" h="534035">
                <a:moveTo>
                  <a:pt x="679301" y="292239"/>
                </a:moveTo>
                <a:lnTo>
                  <a:pt x="593652" y="292239"/>
                </a:lnTo>
                <a:lnTo>
                  <a:pt x="686262" y="521613"/>
                </a:lnTo>
                <a:lnTo>
                  <a:pt x="689902" y="529506"/>
                </a:lnTo>
                <a:lnTo>
                  <a:pt x="697714" y="532508"/>
                </a:lnTo>
                <a:lnTo>
                  <a:pt x="705047" y="533559"/>
                </a:lnTo>
                <a:lnTo>
                  <a:pt x="712285" y="531711"/>
                </a:lnTo>
                <a:lnTo>
                  <a:pt x="727269" y="500429"/>
                </a:lnTo>
                <a:lnTo>
                  <a:pt x="727027" y="495835"/>
                </a:lnTo>
                <a:lnTo>
                  <a:pt x="726978" y="494906"/>
                </a:lnTo>
                <a:lnTo>
                  <a:pt x="719980" y="441164"/>
                </a:lnTo>
                <a:lnTo>
                  <a:pt x="719943" y="440884"/>
                </a:lnTo>
                <a:lnTo>
                  <a:pt x="708017" y="387503"/>
                </a:lnTo>
                <a:lnTo>
                  <a:pt x="692845" y="334633"/>
                </a:lnTo>
                <a:lnTo>
                  <a:pt x="679301" y="292239"/>
                </a:lnTo>
                <a:close/>
              </a:path>
              <a:path w="727710" h="534035">
                <a:moveTo>
                  <a:pt x="496985" y="295685"/>
                </a:moveTo>
                <a:lnTo>
                  <a:pt x="399718" y="295685"/>
                </a:lnTo>
                <a:lnTo>
                  <a:pt x="418811" y="342918"/>
                </a:lnTo>
                <a:lnTo>
                  <a:pt x="426014" y="364128"/>
                </a:lnTo>
                <a:lnTo>
                  <a:pt x="455258" y="430130"/>
                </a:lnTo>
                <a:lnTo>
                  <a:pt x="478933" y="472686"/>
                </a:lnTo>
                <a:lnTo>
                  <a:pt x="506919" y="513102"/>
                </a:lnTo>
                <a:lnTo>
                  <a:pt x="538666" y="532123"/>
                </a:lnTo>
                <a:lnTo>
                  <a:pt x="545770" y="530061"/>
                </a:lnTo>
                <a:lnTo>
                  <a:pt x="560438" y="500429"/>
                </a:lnTo>
                <a:lnTo>
                  <a:pt x="559737" y="493583"/>
                </a:lnTo>
                <a:lnTo>
                  <a:pt x="558611" y="486780"/>
                </a:lnTo>
                <a:lnTo>
                  <a:pt x="547737" y="438278"/>
                </a:lnTo>
                <a:lnTo>
                  <a:pt x="534343" y="393704"/>
                </a:lnTo>
                <a:lnTo>
                  <a:pt x="532779" y="389814"/>
                </a:lnTo>
                <a:lnTo>
                  <a:pt x="515627" y="342001"/>
                </a:lnTo>
                <a:lnTo>
                  <a:pt x="496985" y="295685"/>
                </a:lnTo>
                <a:close/>
              </a:path>
              <a:path w="727710" h="534035">
                <a:moveTo>
                  <a:pt x="409816" y="322660"/>
                </a:moveTo>
                <a:lnTo>
                  <a:pt x="316505" y="322660"/>
                </a:lnTo>
                <a:lnTo>
                  <a:pt x="331537" y="362541"/>
                </a:lnTo>
                <a:lnTo>
                  <a:pt x="347751" y="402052"/>
                </a:lnTo>
                <a:lnTo>
                  <a:pt x="365009" y="440884"/>
                </a:lnTo>
                <a:lnTo>
                  <a:pt x="383674" y="479849"/>
                </a:lnTo>
                <a:lnTo>
                  <a:pt x="414128" y="520634"/>
                </a:lnTo>
                <a:lnTo>
                  <a:pt x="441747" y="530208"/>
                </a:lnTo>
                <a:lnTo>
                  <a:pt x="447245" y="528194"/>
                </a:lnTo>
                <a:lnTo>
                  <a:pt x="455715" y="522025"/>
                </a:lnTo>
                <a:lnTo>
                  <a:pt x="455983" y="521613"/>
                </a:lnTo>
                <a:lnTo>
                  <a:pt x="460054" y="512403"/>
                </a:lnTo>
                <a:lnTo>
                  <a:pt x="460902" y="502207"/>
                </a:lnTo>
                <a:lnTo>
                  <a:pt x="460892" y="500429"/>
                </a:lnTo>
                <a:lnTo>
                  <a:pt x="449103" y="441164"/>
                </a:lnTo>
                <a:lnTo>
                  <a:pt x="435311" y="391499"/>
                </a:lnTo>
                <a:lnTo>
                  <a:pt x="416690" y="341022"/>
                </a:lnTo>
                <a:lnTo>
                  <a:pt x="409816" y="322660"/>
                </a:lnTo>
                <a:close/>
              </a:path>
              <a:path w="727710" h="534035">
                <a:moveTo>
                  <a:pt x="594833" y="295452"/>
                </a:moveTo>
                <a:lnTo>
                  <a:pt x="496892" y="295452"/>
                </a:lnTo>
                <a:lnTo>
                  <a:pt x="515901" y="342001"/>
                </a:lnTo>
                <a:lnTo>
                  <a:pt x="533035" y="389428"/>
                </a:lnTo>
                <a:lnTo>
                  <a:pt x="551290" y="435860"/>
                </a:lnTo>
                <a:lnTo>
                  <a:pt x="575030" y="479426"/>
                </a:lnTo>
                <a:lnTo>
                  <a:pt x="607249" y="518251"/>
                </a:lnTo>
                <a:lnTo>
                  <a:pt x="623311" y="527640"/>
                </a:lnTo>
                <a:lnTo>
                  <a:pt x="622608" y="527640"/>
                </a:lnTo>
                <a:lnTo>
                  <a:pt x="646596" y="509027"/>
                </a:lnTo>
                <a:lnTo>
                  <a:pt x="646656" y="508835"/>
                </a:lnTo>
                <a:lnTo>
                  <a:pt x="646769" y="508475"/>
                </a:lnTo>
                <a:lnTo>
                  <a:pt x="647470" y="502207"/>
                </a:lnTo>
                <a:lnTo>
                  <a:pt x="647350" y="495835"/>
                </a:lnTo>
                <a:lnTo>
                  <a:pt x="638977" y="439727"/>
                </a:lnTo>
                <a:lnTo>
                  <a:pt x="626792" y="389814"/>
                </a:lnTo>
                <a:lnTo>
                  <a:pt x="611236" y="340081"/>
                </a:lnTo>
                <a:lnTo>
                  <a:pt x="594919" y="295685"/>
                </a:lnTo>
                <a:lnTo>
                  <a:pt x="594833" y="295452"/>
                </a:lnTo>
                <a:close/>
              </a:path>
              <a:path w="727710" h="534035">
                <a:moveTo>
                  <a:pt x="504943" y="315169"/>
                </a:moveTo>
                <a:lnTo>
                  <a:pt x="507280" y="321262"/>
                </a:lnTo>
                <a:lnTo>
                  <a:pt x="515627" y="342001"/>
                </a:lnTo>
                <a:lnTo>
                  <a:pt x="532624" y="389428"/>
                </a:lnTo>
                <a:lnTo>
                  <a:pt x="534343" y="393704"/>
                </a:lnTo>
                <a:lnTo>
                  <a:pt x="533174" y="389814"/>
                </a:lnTo>
                <a:lnTo>
                  <a:pt x="515901" y="342001"/>
                </a:lnTo>
                <a:lnTo>
                  <a:pt x="504943" y="315169"/>
                </a:lnTo>
                <a:close/>
              </a:path>
              <a:path w="727710" h="534035">
                <a:moveTo>
                  <a:pt x="399718" y="295685"/>
                </a:moveTo>
                <a:lnTo>
                  <a:pt x="416690" y="341022"/>
                </a:lnTo>
                <a:lnTo>
                  <a:pt x="425374" y="362541"/>
                </a:lnTo>
                <a:lnTo>
                  <a:pt x="418811" y="342918"/>
                </a:lnTo>
                <a:lnTo>
                  <a:pt x="399718" y="295685"/>
                </a:lnTo>
                <a:close/>
              </a:path>
              <a:path w="727710" h="534035">
                <a:moveTo>
                  <a:pt x="81485" y="0"/>
                </a:moveTo>
                <a:lnTo>
                  <a:pt x="0" y="252285"/>
                </a:lnTo>
                <a:lnTo>
                  <a:pt x="41434" y="274000"/>
                </a:lnTo>
                <a:lnTo>
                  <a:pt x="84407" y="291647"/>
                </a:lnTo>
                <a:lnTo>
                  <a:pt x="128753" y="305333"/>
                </a:lnTo>
                <a:lnTo>
                  <a:pt x="174303" y="315169"/>
                </a:lnTo>
                <a:lnTo>
                  <a:pt x="220890" y="321262"/>
                </a:lnTo>
                <a:lnTo>
                  <a:pt x="268346" y="323723"/>
                </a:lnTo>
                <a:lnTo>
                  <a:pt x="316505" y="322660"/>
                </a:lnTo>
                <a:lnTo>
                  <a:pt x="409816" y="322660"/>
                </a:lnTo>
                <a:lnTo>
                  <a:pt x="399718" y="295685"/>
                </a:lnTo>
                <a:lnTo>
                  <a:pt x="496985" y="295685"/>
                </a:lnTo>
                <a:lnTo>
                  <a:pt x="496892" y="295452"/>
                </a:lnTo>
                <a:lnTo>
                  <a:pt x="594833" y="295452"/>
                </a:lnTo>
                <a:lnTo>
                  <a:pt x="593652" y="292239"/>
                </a:lnTo>
                <a:lnTo>
                  <a:pt x="679301" y="292239"/>
                </a:lnTo>
                <a:lnTo>
                  <a:pt x="651785" y="252285"/>
                </a:lnTo>
                <a:lnTo>
                  <a:pt x="639218" y="249615"/>
                </a:lnTo>
                <a:lnTo>
                  <a:pt x="619425" y="240378"/>
                </a:lnTo>
                <a:lnTo>
                  <a:pt x="369651" y="118619"/>
                </a:lnTo>
                <a:lnTo>
                  <a:pt x="307742" y="89427"/>
                </a:lnTo>
                <a:lnTo>
                  <a:pt x="247917" y="62047"/>
                </a:lnTo>
                <a:lnTo>
                  <a:pt x="192778" y="37946"/>
                </a:lnTo>
                <a:lnTo>
                  <a:pt x="144925" y="18593"/>
                </a:lnTo>
                <a:lnTo>
                  <a:pt x="106960" y="5455"/>
                </a:lnTo>
                <a:lnTo>
                  <a:pt x="81485" y="0"/>
                </a:lnTo>
                <a:close/>
              </a:path>
            </a:pathLst>
          </a:custGeom>
          <a:solidFill>
            <a:srgbClr val="F5A9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2566860" y="1537054"/>
            <a:ext cx="701040" cy="1006475"/>
          </a:xfrm>
          <a:custGeom>
            <a:avLst/>
            <a:gdLst/>
            <a:ahLst/>
            <a:cxnLst/>
            <a:rect l="l" t="t" r="r" b="b"/>
            <a:pathLst>
              <a:path w="701039" h="1006475">
                <a:moveTo>
                  <a:pt x="700849" y="338620"/>
                </a:moveTo>
                <a:lnTo>
                  <a:pt x="698728" y="290779"/>
                </a:lnTo>
                <a:lnTo>
                  <a:pt x="693470" y="247904"/>
                </a:lnTo>
                <a:lnTo>
                  <a:pt x="680212" y="193281"/>
                </a:lnTo>
                <a:lnTo>
                  <a:pt x="658050" y="141058"/>
                </a:lnTo>
                <a:lnTo>
                  <a:pt x="636422" y="106121"/>
                </a:lnTo>
                <a:lnTo>
                  <a:pt x="582739" y="56261"/>
                </a:lnTo>
                <a:lnTo>
                  <a:pt x="545744" y="36817"/>
                </a:lnTo>
                <a:lnTo>
                  <a:pt x="503275" y="20396"/>
                </a:lnTo>
                <a:lnTo>
                  <a:pt x="459257" y="8661"/>
                </a:lnTo>
                <a:lnTo>
                  <a:pt x="414248" y="1803"/>
                </a:lnTo>
                <a:lnTo>
                  <a:pt x="368731" y="0"/>
                </a:lnTo>
                <a:lnTo>
                  <a:pt x="321259" y="3657"/>
                </a:lnTo>
                <a:lnTo>
                  <a:pt x="274523" y="12801"/>
                </a:lnTo>
                <a:lnTo>
                  <a:pt x="229120" y="27216"/>
                </a:lnTo>
                <a:lnTo>
                  <a:pt x="185648" y="46672"/>
                </a:lnTo>
                <a:lnTo>
                  <a:pt x="144691" y="70954"/>
                </a:lnTo>
                <a:lnTo>
                  <a:pt x="106832" y="99834"/>
                </a:lnTo>
                <a:lnTo>
                  <a:pt x="78752" y="126746"/>
                </a:lnTo>
                <a:lnTo>
                  <a:pt x="54152" y="156819"/>
                </a:lnTo>
                <a:lnTo>
                  <a:pt x="34353" y="189928"/>
                </a:lnTo>
                <a:lnTo>
                  <a:pt x="20650" y="225907"/>
                </a:lnTo>
                <a:lnTo>
                  <a:pt x="13220" y="277685"/>
                </a:lnTo>
                <a:lnTo>
                  <a:pt x="13627" y="303974"/>
                </a:lnTo>
                <a:lnTo>
                  <a:pt x="20510" y="357212"/>
                </a:lnTo>
                <a:lnTo>
                  <a:pt x="35293" y="409879"/>
                </a:lnTo>
                <a:lnTo>
                  <a:pt x="74041" y="481291"/>
                </a:lnTo>
                <a:lnTo>
                  <a:pt x="109004" y="522046"/>
                </a:lnTo>
                <a:lnTo>
                  <a:pt x="141655" y="551472"/>
                </a:lnTo>
                <a:lnTo>
                  <a:pt x="138506" y="568490"/>
                </a:lnTo>
                <a:lnTo>
                  <a:pt x="126314" y="625678"/>
                </a:lnTo>
                <a:lnTo>
                  <a:pt x="112395" y="680516"/>
                </a:lnTo>
                <a:lnTo>
                  <a:pt x="96253" y="732383"/>
                </a:lnTo>
                <a:lnTo>
                  <a:pt x="77419" y="780618"/>
                </a:lnTo>
                <a:lnTo>
                  <a:pt x="55422" y="824585"/>
                </a:lnTo>
                <a:lnTo>
                  <a:pt x="29768" y="863638"/>
                </a:lnTo>
                <a:lnTo>
                  <a:pt x="0" y="897140"/>
                </a:lnTo>
                <a:lnTo>
                  <a:pt x="359676" y="1006068"/>
                </a:lnTo>
                <a:lnTo>
                  <a:pt x="436384" y="757326"/>
                </a:lnTo>
                <a:lnTo>
                  <a:pt x="459333" y="767892"/>
                </a:lnTo>
                <a:lnTo>
                  <a:pt x="480542" y="775652"/>
                </a:lnTo>
                <a:lnTo>
                  <a:pt x="501129" y="782942"/>
                </a:lnTo>
                <a:lnTo>
                  <a:pt x="522020" y="788746"/>
                </a:lnTo>
                <a:lnTo>
                  <a:pt x="544156" y="792022"/>
                </a:lnTo>
                <a:lnTo>
                  <a:pt x="580517" y="787692"/>
                </a:lnTo>
                <a:lnTo>
                  <a:pt x="641324" y="745591"/>
                </a:lnTo>
                <a:lnTo>
                  <a:pt x="678548" y="669899"/>
                </a:lnTo>
                <a:lnTo>
                  <a:pt x="687514" y="623544"/>
                </a:lnTo>
                <a:lnTo>
                  <a:pt x="691540" y="575983"/>
                </a:lnTo>
                <a:lnTo>
                  <a:pt x="693166" y="528307"/>
                </a:lnTo>
                <a:lnTo>
                  <a:pt x="694956" y="481609"/>
                </a:lnTo>
                <a:lnTo>
                  <a:pt x="697839" y="434505"/>
                </a:lnTo>
                <a:lnTo>
                  <a:pt x="700176" y="386689"/>
                </a:lnTo>
                <a:lnTo>
                  <a:pt x="700849" y="338620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999994" y="1845398"/>
            <a:ext cx="245110" cy="203835"/>
          </a:xfrm>
          <a:custGeom>
            <a:avLst/>
            <a:gdLst/>
            <a:ahLst/>
            <a:cxnLst/>
            <a:rect l="l" t="t" r="r" b="b"/>
            <a:pathLst>
              <a:path w="245110" h="203835">
                <a:moveTo>
                  <a:pt x="34188" y="66382"/>
                </a:moveTo>
                <a:lnTo>
                  <a:pt x="32854" y="56769"/>
                </a:lnTo>
                <a:lnTo>
                  <a:pt x="29184" y="48920"/>
                </a:lnTo>
                <a:lnTo>
                  <a:pt x="23749" y="43624"/>
                </a:lnTo>
                <a:lnTo>
                  <a:pt x="17094" y="41681"/>
                </a:lnTo>
                <a:lnTo>
                  <a:pt x="10439" y="43624"/>
                </a:lnTo>
                <a:lnTo>
                  <a:pt x="5003" y="48920"/>
                </a:lnTo>
                <a:lnTo>
                  <a:pt x="1346" y="56769"/>
                </a:lnTo>
                <a:lnTo>
                  <a:pt x="0" y="66382"/>
                </a:lnTo>
                <a:lnTo>
                  <a:pt x="1346" y="75996"/>
                </a:lnTo>
                <a:lnTo>
                  <a:pt x="5003" y="83845"/>
                </a:lnTo>
                <a:lnTo>
                  <a:pt x="10439" y="89141"/>
                </a:lnTo>
                <a:lnTo>
                  <a:pt x="17094" y="91071"/>
                </a:lnTo>
                <a:lnTo>
                  <a:pt x="23749" y="89141"/>
                </a:lnTo>
                <a:lnTo>
                  <a:pt x="29184" y="83845"/>
                </a:lnTo>
                <a:lnTo>
                  <a:pt x="32854" y="75996"/>
                </a:lnTo>
                <a:lnTo>
                  <a:pt x="34188" y="66382"/>
                </a:lnTo>
                <a:close/>
              </a:path>
              <a:path w="245110" h="203835">
                <a:moveTo>
                  <a:pt x="182397" y="148094"/>
                </a:moveTo>
                <a:lnTo>
                  <a:pt x="182308" y="138455"/>
                </a:lnTo>
                <a:lnTo>
                  <a:pt x="181902" y="136385"/>
                </a:lnTo>
                <a:lnTo>
                  <a:pt x="180022" y="132511"/>
                </a:lnTo>
                <a:lnTo>
                  <a:pt x="179311" y="131025"/>
                </a:lnTo>
                <a:lnTo>
                  <a:pt x="179120" y="130644"/>
                </a:lnTo>
                <a:lnTo>
                  <a:pt x="176110" y="128244"/>
                </a:lnTo>
                <a:lnTo>
                  <a:pt x="169227" y="125552"/>
                </a:lnTo>
                <a:lnTo>
                  <a:pt x="165315" y="125082"/>
                </a:lnTo>
                <a:lnTo>
                  <a:pt x="155219" y="125082"/>
                </a:lnTo>
                <a:lnTo>
                  <a:pt x="148742" y="125971"/>
                </a:lnTo>
                <a:lnTo>
                  <a:pt x="146126" y="126479"/>
                </a:lnTo>
                <a:lnTo>
                  <a:pt x="144297" y="3746"/>
                </a:lnTo>
                <a:lnTo>
                  <a:pt x="144272" y="1689"/>
                </a:lnTo>
                <a:lnTo>
                  <a:pt x="142646" y="0"/>
                </a:lnTo>
                <a:lnTo>
                  <a:pt x="138468" y="0"/>
                </a:lnTo>
                <a:lnTo>
                  <a:pt x="136829" y="1689"/>
                </a:lnTo>
                <a:lnTo>
                  <a:pt x="138671" y="125082"/>
                </a:lnTo>
                <a:lnTo>
                  <a:pt x="138772" y="132130"/>
                </a:lnTo>
                <a:lnTo>
                  <a:pt x="139280" y="133159"/>
                </a:lnTo>
                <a:lnTo>
                  <a:pt x="140982" y="134556"/>
                </a:lnTo>
                <a:lnTo>
                  <a:pt x="142100" y="134835"/>
                </a:lnTo>
                <a:lnTo>
                  <a:pt x="149656" y="133362"/>
                </a:lnTo>
                <a:lnTo>
                  <a:pt x="156019" y="132511"/>
                </a:lnTo>
                <a:lnTo>
                  <a:pt x="166065" y="132511"/>
                </a:lnTo>
                <a:lnTo>
                  <a:pt x="169735" y="133362"/>
                </a:lnTo>
                <a:lnTo>
                  <a:pt x="175006" y="146164"/>
                </a:lnTo>
                <a:lnTo>
                  <a:pt x="173202" y="152882"/>
                </a:lnTo>
                <a:lnTo>
                  <a:pt x="154076" y="186918"/>
                </a:lnTo>
                <a:lnTo>
                  <a:pt x="145846" y="198894"/>
                </a:lnTo>
                <a:lnTo>
                  <a:pt x="146253" y="201218"/>
                </a:lnTo>
                <a:lnTo>
                  <a:pt x="149618" y="203581"/>
                </a:lnTo>
                <a:lnTo>
                  <a:pt x="151930" y="203187"/>
                </a:lnTo>
                <a:lnTo>
                  <a:pt x="153123" y="201498"/>
                </a:lnTo>
                <a:lnTo>
                  <a:pt x="175399" y="165290"/>
                </a:lnTo>
                <a:lnTo>
                  <a:pt x="180124" y="155587"/>
                </a:lnTo>
                <a:lnTo>
                  <a:pt x="182397" y="148094"/>
                </a:lnTo>
                <a:close/>
              </a:path>
              <a:path w="245110" h="203835">
                <a:moveTo>
                  <a:pt x="245059" y="85382"/>
                </a:moveTo>
                <a:lnTo>
                  <a:pt x="243713" y="75768"/>
                </a:lnTo>
                <a:lnTo>
                  <a:pt x="240055" y="67919"/>
                </a:lnTo>
                <a:lnTo>
                  <a:pt x="234619" y="62623"/>
                </a:lnTo>
                <a:lnTo>
                  <a:pt x="227965" y="60680"/>
                </a:lnTo>
                <a:lnTo>
                  <a:pt x="221310" y="62623"/>
                </a:lnTo>
                <a:lnTo>
                  <a:pt x="215874" y="67919"/>
                </a:lnTo>
                <a:lnTo>
                  <a:pt x="212217" y="75768"/>
                </a:lnTo>
                <a:lnTo>
                  <a:pt x="210870" y="85382"/>
                </a:lnTo>
                <a:lnTo>
                  <a:pt x="212217" y="94996"/>
                </a:lnTo>
                <a:lnTo>
                  <a:pt x="215874" y="102844"/>
                </a:lnTo>
                <a:lnTo>
                  <a:pt x="221310" y="108140"/>
                </a:lnTo>
                <a:lnTo>
                  <a:pt x="227965" y="110070"/>
                </a:lnTo>
                <a:lnTo>
                  <a:pt x="234619" y="108140"/>
                </a:lnTo>
                <a:lnTo>
                  <a:pt x="240055" y="102844"/>
                </a:lnTo>
                <a:lnTo>
                  <a:pt x="243713" y="94996"/>
                </a:lnTo>
                <a:lnTo>
                  <a:pt x="245059" y="8538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09496" y="2071350"/>
            <a:ext cx="176360" cy="106277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2903046" y="1837214"/>
            <a:ext cx="211454" cy="175895"/>
          </a:xfrm>
          <a:custGeom>
            <a:avLst/>
            <a:gdLst/>
            <a:ahLst/>
            <a:cxnLst/>
            <a:rect l="l" t="t" r="r" b="b"/>
            <a:pathLst>
              <a:path w="211455" h="175894">
                <a:moveTo>
                  <a:pt x="2035" y="32723"/>
                </a:moveTo>
                <a:lnTo>
                  <a:pt x="5618" y="84782"/>
                </a:lnTo>
                <a:lnTo>
                  <a:pt x="5653" y="85290"/>
                </a:lnTo>
                <a:lnTo>
                  <a:pt x="11514" y="111824"/>
                </a:lnTo>
                <a:lnTo>
                  <a:pt x="43733" y="153499"/>
                </a:lnTo>
                <a:lnTo>
                  <a:pt x="81448" y="170139"/>
                </a:lnTo>
                <a:lnTo>
                  <a:pt x="107623" y="175547"/>
                </a:lnTo>
                <a:lnTo>
                  <a:pt x="113990" y="175547"/>
                </a:lnTo>
                <a:lnTo>
                  <a:pt x="148021" y="168807"/>
                </a:lnTo>
                <a:lnTo>
                  <a:pt x="149044" y="168142"/>
                </a:lnTo>
                <a:lnTo>
                  <a:pt x="108503" y="168142"/>
                </a:lnTo>
                <a:lnTo>
                  <a:pt x="102213" y="167481"/>
                </a:lnTo>
                <a:lnTo>
                  <a:pt x="48072" y="147453"/>
                </a:lnTo>
                <a:lnTo>
                  <a:pt x="18462" y="109156"/>
                </a:lnTo>
                <a:lnTo>
                  <a:pt x="13193" y="85290"/>
                </a:lnTo>
                <a:lnTo>
                  <a:pt x="13081" y="84782"/>
                </a:lnTo>
                <a:lnTo>
                  <a:pt x="9629" y="34632"/>
                </a:lnTo>
                <a:lnTo>
                  <a:pt x="3516" y="34205"/>
                </a:lnTo>
                <a:lnTo>
                  <a:pt x="2035" y="32723"/>
                </a:lnTo>
                <a:close/>
              </a:path>
              <a:path w="211455" h="175894">
                <a:moveTo>
                  <a:pt x="208486" y="46835"/>
                </a:moveTo>
                <a:lnTo>
                  <a:pt x="206726" y="48341"/>
                </a:lnTo>
                <a:lnTo>
                  <a:pt x="200885" y="48341"/>
                </a:lnTo>
                <a:lnTo>
                  <a:pt x="197503" y="87096"/>
                </a:lnTo>
                <a:lnTo>
                  <a:pt x="171405" y="144867"/>
                </a:lnTo>
                <a:lnTo>
                  <a:pt x="113804" y="168142"/>
                </a:lnTo>
                <a:lnTo>
                  <a:pt x="149044" y="168142"/>
                </a:lnTo>
                <a:lnTo>
                  <a:pt x="176550" y="150250"/>
                </a:lnTo>
                <a:lnTo>
                  <a:pt x="196532" y="122349"/>
                </a:lnTo>
                <a:lnTo>
                  <a:pt x="204887" y="87742"/>
                </a:lnTo>
                <a:lnTo>
                  <a:pt x="201210" y="87417"/>
                </a:lnTo>
                <a:lnTo>
                  <a:pt x="204945" y="87417"/>
                </a:lnTo>
                <a:lnTo>
                  <a:pt x="208354" y="48341"/>
                </a:lnTo>
                <a:lnTo>
                  <a:pt x="206726" y="48341"/>
                </a:lnTo>
                <a:lnTo>
                  <a:pt x="200920" y="47937"/>
                </a:lnTo>
                <a:lnTo>
                  <a:pt x="208390" y="47937"/>
                </a:lnTo>
                <a:lnTo>
                  <a:pt x="208486" y="46835"/>
                </a:lnTo>
                <a:close/>
              </a:path>
              <a:path w="211455" h="175894">
                <a:moveTo>
                  <a:pt x="201210" y="87417"/>
                </a:moveTo>
                <a:lnTo>
                  <a:pt x="204917" y="87742"/>
                </a:lnTo>
                <a:lnTo>
                  <a:pt x="204927" y="87576"/>
                </a:lnTo>
                <a:lnTo>
                  <a:pt x="201210" y="87417"/>
                </a:lnTo>
                <a:close/>
              </a:path>
              <a:path w="211455" h="175894">
                <a:moveTo>
                  <a:pt x="204945" y="87417"/>
                </a:moveTo>
                <a:lnTo>
                  <a:pt x="201210" y="87417"/>
                </a:lnTo>
                <a:lnTo>
                  <a:pt x="204927" y="87576"/>
                </a:lnTo>
                <a:lnTo>
                  <a:pt x="204945" y="87417"/>
                </a:lnTo>
                <a:close/>
              </a:path>
              <a:path w="211455" h="175894">
                <a:moveTo>
                  <a:pt x="55566" y="30367"/>
                </a:moveTo>
                <a:lnTo>
                  <a:pt x="9336" y="30367"/>
                </a:lnTo>
                <a:lnTo>
                  <a:pt x="9371" y="30879"/>
                </a:lnTo>
                <a:lnTo>
                  <a:pt x="9498" y="32723"/>
                </a:lnTo>
                <a:lnTo>
                  <a:pt x="9600" y="34205"/>
                </a:lnTo>
                <a:lnTo>
                  <a:pt x="9656" y="34632"/>
                </a:lnTo>
                <a:lnTo>
                  <a:pt x="206726" y="48341"/>
                </a:lnTo>
                <a:lnTo>
                  <a:pt x="208486" y="46835"/>
                </a:lnTo>
                <a:lnTo>
                  <a:pt x="208662" y="44810"/>
                </a:lnTo>
                <a:lnTo>
                  <a:pt x="208748" y="43823"/>
                </a:lnTo>
                <a:lnTo>
                  <a:pt x="208430" y="42825"/>
                </a:lnTo>
                <a:lnTo>
                  <a:pt x="207139" y="41315"/>
                </a:lnTo>
                <a:lnTo>
                  <a:pt x="206208" y="40843"/>
                </a:lnTo>
                <a:lnTo>
                  <a:pt x="55566" y="30367"/>
                </a:lnTo>
                <a:close/>
              </a:path>
              <a:path w="211455" h="175894">
                <a:moveTo>
                  <a:pt x="48696" y="3456"/>
                </a:moveTo>
                <a:lnTo>
                  <a:pt x="7502" y="3456"/>
                </a:lnTo>
                <a:lnTo>
                  <a:pt x="7771" y="7420"/>
                </a:lnTo>
                <a:lnTo>
                  <a:pt x="7794" y="7753"/>
                </a:lnTo>
                <a:lnTo>
                  <a:pt x="203104" y="22883"/>
                </a:lnTo>
                <a:lnTo>
                  <a:pt x="202117" y="34205"/>
                </a:lnTo>
                <a:lnTo>
                  <a:pt x="201592" y="40522"/>
                </a:lnTo>
                <a:lnTo>
                  <a:pt x="206208" y="40843"/>
                </a:lnTo>
                <a:lnTo>
                  <a:pt x="207139" y="41315"/>
                </a:lnTo>
                <a:lnTo>
                  <a:pt x="208430" y="42825"/>
                </a:lnTo>
                <a:lnTo>
                  <a:pt x="208748" y="43823"/>
                </a:lnTo>
                <a:lnTo>
                  <a:pt x="210842" y="19786"/>
                </a:lnTo>
                <a:lnTo>
                  <a:pt x="210927" y="18795"/>
                </a:lnTo>
                <a:lnTo>
                  <a:pt x="210616" y="17815"/>
                </a:lnTo>
                <a:lnTo>
                  <a:pt x="209333" y="16298"/>
                </a:lnTo>
                <a:lnTo>
                  <a:pt x="208416" y="15829"/>
                </a:lnTo>
                <a:lnTo>
                  <a:pt x="48696" y="3456"/>
                </a:lnTo>
                <a:close/>
              </a:path>
              <a:path w="211455" h="175894">
                <a:moveTo>
                  <a:pt x="9336" y="30367"/>
                </a:moveTo>
                <a:lnTo>
                  <a:pt x="5622" y="30621"/>
                </a:lnTo>
                <a:lnTo>
                  <a:pt x="5476" y="32723"/>
                </a:lnTo>
                <a:lnTo>
                  <a:pt x="5392" y="34335"/>
                </a:lnTo>
                <a:lnTo>
                  <a:pt x="9656" y="34632"/>
                </a:lnTo>
                <a:lnTo>
                  <a:pt x="9600" y="34205"/>
                </a:lnTo>
                <a:lnTo>
                  <a:pt x="9498" y="32723"/>
                </a:lnTo>
                <a:lnTo>
                  <a:pt x="9371" y="30879"/>
                </a:lnTo>
                <a:lnTo>
                  <a:pt x="9336" y="30367"/>
                </a:lnTo>
                <a:close/>
              </a:path>
              <a:path w="211455" h="175894">
                <a:moveTo>
                  <a:pt x="5622" y="30621"/>
                </a:moveTo>
                <a:lnTo>
                  <a:pt x="1908" y="30879"/>
                </a:lnTo>
                <a:lnTo>
                  <a:pt x="2035" y="32723"/>
                </a:lnTo>
                <a:lnTo>
                  <a:pt x="3516" y="34205"/>
                </a:lnTo>
                <a:lnTo>
                  <a:pt x="5392" y="34335"/>
                </a:lnTo>
                <a:lnTo>
                  <a:pt x="5476" y="32723"/>
                </a:lnTo>
                <a:lnTo>
                  <a:pt x="5604" y="30879"/>
                </a:lnTo>
                <a:lnTo>
                  <a:pt x="5622" y="30621"/>
                </a:lnTo>
                <a:close/>
              </a:path>
              <a:path w="211455" h="175894">
                <a:moveTo>
                  <a:pt x="5879" y="26911"/>
                </a:moveTo>
                <a:lnTo>
                  <a:pt x="4607" y="26911"/>
                </a:lnTo>
                <a:lnTo>
                  <a:pt x="3752" y="27228"/>
                </a:lnTo>
                <a:lnTo>
                  <a:pt x="2232" y="28752"/>
                </a:lnTo>
                <a:lnTo>
                  <a:pt x="1835" y="29803"/>
                </a:lnTo>
                <a:lnTo>
                  <a:pt x="1908" y="30879"/>
                </a:lnTo>
                <a:lnTo>
                  <a:pt x="9336" y="30367"/>
                </a:lnTo>
                <a:lnTo>
                  <a:pt x="55566" y="30367"/>
                </a:lnTo>
                <a:lnTo>
                  <a:pt x="5879" y="26911"/>
                </a:lnTo>
                <a:close/>
              </a:path>
              <a:path w="211455" h="175894">
                <a:moveTo>
                  <a:pt x="3788" y="3710"/>
                </a:moveTo>
                <a:lnTo>
                  <a:pt x="74" y="3964"/>
                </a:lnTo>
                <a:lnTo>
                  <a:pt x="1637" y="26911"/>
                </a:lnTo>
                <a:lnTo>
                  <a:pt x="1763" y="28752"/>
                </a:lnTo>
                <a:lnTo>
                  <a:pt x="1835" y="29803"/>
                </a:lnTo>
                <a:lnTo>
                  <a:pt x="2232" y="28752"/>
                </a:lnTo>
                <a:lnTo>
                  <a:pt x="3752" y="27228"/>
                </a:lnTo>
                <a:lnTo>
                  <a:pt x="4607" y="26911"/>
                </a:lnTo>
                <a:lnTo>
                  <a:pt x="9098" y="26911"/>
                </a:lnTo>
                <a:lnTo>
                  <a:pt x="7794" y="7753"/>
                </a:lnTo>
                <a:lnTo>
                  <a:pt x="3498" y="7420"/>
                </a:lnTo>
                <a:lnTo>
                  <a:pt x="3768" y="3964"/>
                </a:lnTo>
                <a:lnTo>
                  <a:pt x="3788" y="3710"/>
                </a:lnTo>
                <a:close/>
              </a:path>
              <a:path w="211455" h="175894">
                <a:moveTo>
                  <a:pt x="9098" y="26911"/>
                </a:moveTo>
                <a:lnTo>
                  <a:pt x="5879" y="26911"/>
                </a:lnTo>
                <a:lnTo>
                  <a:pt x="10444" y="27228"/>
                </a:lnTo>
                <a:lnTo>
                  <a:pt x="9120" y="27228"/>
                </a:lnTo>
                <a:lnTo>
                  <a:pt x="9098" y="26911"/>
                </a:lnTo>
                <a:close/>
              </a:path>
              <a:path w="211455" h="175894">
                <a:moveTo>
                  <a:pt x="7502" y="3456"/>
                </a:moveTo>
                <a:lnTo>
                  <a:pt x="3788" y="3710"/>
                </a:lnTo>
                <a:lnTo>
                  <a:pt x="3498" y="7420"/>
                </a:lnTo>
                <a:lnTo>
                  <a:pt x="7794" y="7753"/>
                </a:lnTo>
                <a:lnTo>
                  <a:pt x="7536" y="3964"/>
                </a:lnTo>
                <a:lnTo>
                  <a:pt x="7502" y="3456"/>
                </a:lnTo>
                <a:close/>
              </a:path>
              <a:path w="211455" h="175894">
                <a:moveTo>
                  <a:pt x="4077" y="0"/>
                </a:moveTo>
                <a:lnTo>
                  <a:pt x="2780" y="0"/>
                </a:lnTo>
                <a:lnTo>
                  <a:pt x="1936" y="310"/>
                </a:lnTo>
                <a:lnTo>
                  <a:pt x="405" y="1823"/>
                </a:lnTo>
                <a:lnTo>
                  <a:pt x="0" y="2888"/>
                </a:lnTo>
                <a:lnTo>
                  <a:pt x="74" y="3964"/>
                </a:lnTo>
                <a:lnTo>
                  <a:pt x="7502" y="3456"/>
                </a:lnTo>
                <a:lnTo>
                  <a:pt x="48696" y="3456"/>
                </a:lnTo>
                <a:lnTo>
                  <a:pt x="407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05273" y="2475725"/>
            <a:ext cx="883626" cy="1169696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2455646" y="1431200"/>
            <a:ext cx="868680" cy="807085"/>
          </a:xfrm>
          <a:custGeom>
            <a:avLst/>
            <a:gdLst/>
            <a:ahLst/>
            <a:cxnLst/>
            <a:rect l="l" t="t" r="r" b="b"/>
            <a:pathLst>
              <a:path w="868679" h="807085">
                <a:moveTo>
                  <a:pt x="652437" y="364998"/>
                </a:moveTo>
                <a:lnTo>
                  <a:pt x="613600" y="336740"/>
                </a:lnTo>
                <a:lnTo>
                  <a:pt x="575830" y="334479"/>
                </a:lnTo>
                <a:lnTo>
                  <a:pt x="549846" y="336943"/>
                </a:lnTo>
                <a:lnTo>
                  <a:pt x="499148" y="349618"/>
                </a:lnTo>
                <a:lnTo>
                  <a:pt x="472287" y="369341"/>
                </a:lnTo>
                <a:lnTo>
                  <a:pt x="472808" y="376034"/>
                </a:lnTo>
                <a:lnTo>
                  <a:pt x="475297" y="383413"/>
                </a:lnTo>
                <a:lnTo>
                  <a:pt x="480771" y="389115"/>
                </a:lnTo>
                <a:lnTo>
                  <a:pt x="488124" y="392836"/>
                </a:lnTo>
                <a:lnTo>
                  <a:pt x="496239" y="394258"/>
                </a:lnTo>
                <a:lnTo>
                  <a:pt x="504278" y="393611"/>
                </a:lnTo>
                <a:lnTo>
                  <a:pt x="512152" y="391693"/>
                </a:lnTo>
                <a:lnTo>
                  <a:pt x="519912" y="389064"/>
                </a:lnTo>
                <a:lnTo>
                  <a:pt x="527608" y="386283"/>
                </a:lnTo>
                <a:lnTo>
                  <a:pt x="546608" y="380961"/>
                </a:lnTo>
                <a:lnTo>
                  <a:pt x="566115" y="378079"/>
                </a:lnTo>
                <a:lnTo>
                  <a:pt x="585812" y="377736"/>
                </a:lnTo>
                <a:lnTo>
                  <a:pt x="605358" y="380060"/>
                </a:lnTo>
                <a:lnTo>
                  <a:pt x="612940" y="381520"/>
                </a:lnTo>
                <a:lnTo>
                  <a:pt x="620471" y="383603"/>
                </a:lnTo>
                <a:lnTo>
                  <a:pt x="628192" y="383705"/>
                </a:lnTo>
                <a:lnTo>
                  <a:pt x="640651" y="381317"/>
                </a:lnTo>
                <a:lnTo>
                  <a:pt x="649287" y="374662"/>
                </a:lnTo>
                <a:lnTo>
                  <a:pt x="652437" y="364998"/>
                </a:lnTo>
                <a:close/>
              </a:path>
              <a:path w="868679" h="807085">
                <a:moveTo>
                  <a:pt x="654532" y="425475"/>
                </a:moveTo>
                <a:lnTo>
                  <a:pt x="451180" y="409727"/>
                </a:lnTo>
                <a:lnTo>
                  <a:pt x="453021" y="436638"/>
                </a:lnTo>
                <a:lnTo>
                  <a:pt x="652348" y="450507"/>
                </a:lnTo>
                <a:lnTo>
                  <a:pt x="654532" y="425475"/>
                </a:lnTo>
                <a:close/>
              </a:path>
              <a:path w="868679" h="807085">
                <a:moveTo>
                  <a:pt x="815568" y="310997"/>
                </a:moveTo>
                <a:lnTo>
                  <a:pt x="804316" y="245275"/>
                </a:lnTo>
                <a:lnTo>
                  <a:pt x="767435" y="187807"/>
                </a:lnTo>
                <a:lnTo>
                  <a:pt x="732307" y="154673"/>
                </a:lnTo>
                <a:lnTo>
                  <a:pt x="691210" y="129463"/>
                </a:lnTo>
                <a:lnTo>
                  <a:pt x="646201" y="115341"/>
                </a:lnTo>
                <a:lnTo>
                  <a:pt x="599338" y="115506"/>
                </a:lnTo>
                <a:lnTo>
                  <a:pt x="579666" y="84924"/>
                </a:lnTo>
                <a:lnTo>
                  <a:pt x="527570" y="33693"/>
                </a:lnTo>
                <a:lnTo>
                  <a:pt x="462127" y="3924"/>
                </a:lnTo>
                <a:lnTo>
                  <a:pt x="426275" y="0"/>
                </a:lnTo>
                <a:lnTo>
                  <a:pt x="390753" y="4305"/>
                </a:lnTo>
                <a:lnTo>
                  <a:pt x="357568" y="17462"/>
                </a:lnTo>
                <a:lnTo>
                  <a:pt x="322643" y="44145"/>
                </a:lnTo>
                <a:lnTo>
                  <a:pt x="291401" y="76060"/>
                </a:lnTo>
                <a:lnTo>
                  <a:pt x="259346" y="106197"/>
                </a:lnTo>
                <a:lnTo>
                  <a:pt x="221983" y="127520"/>
                </a:lnTo>
                <a:lnTo>
                  <a:pt x="208292" y="131445"/>
                </a:lnTo>
                <a:lnTo>
                  <a:pt x="194310" y="134378"/>
                </a:lnTo>
                <a:lnTo>
                  <a:pt x="180301" y="137248"/>
                </a:lnTo>
                <a:lnTo>
                  <a:pt x="166535" y="140957"/>
                </a:lnTo>
                <a:lnTo>
                  <a:pt x="131318" y="158610"/>
                </a:lnTo>
                <a:lnTo>
                  <a:pt x="99593" y="182626"/>
                </a:lnTo>
                <a:lnTo>
                  <a:pt x="53771" y="223393"/>
                </a:lnTo>
                <a:lnTo>
                  <a:pt x="18110" y="272262"/>
                </a:lnTo>
                <a:lnTo>
                  <a:pt x="3797" y="316166"/>
                </a:lnTo>
                <a:lnTo>
                  <a:pt x="0" y="362470"/>
                </a:lnTo>
                <a:lnTo>
                  <a:pt x="6477" y="412965"/>
                </a:lnTo>
                <a:lnTo>
                  <a:pt x="23456" y="460463"/>
                </a:lnTo>
                <a:lnTo>
                  <a:pt x="49072" y="504609"/>
                </a:lnTo>
                <a:lnTo>
                  <a:pt x="81419" y="545045"/>
                </a:lnTo>
                <a:lnTo>
                  <a:pt x="118630" y="581418"/>
                </a:lnTo>
                <a:lnTo>
                  <a:pt x="128168" y="592556"/>
                </a:lnTo>
                <a:lnTo>
                  <a:pt x="134683" y="605764"/>
                </a:lnTo>
                <a:lnTo>
                  <a:pt x="138607" y="620242"/>
                </a:lnTo>
                <a:lnTo>
                  <a:pt x="140347" y="635165"/>
                </a:lnTo>
                <a:lnTo>
                  <a:pt x="140525" y="650049"/>
                </a:lnTo>
                <a:lnTo>
                  <a:pt x="139496" y="679831"/>
                </a:lnTo>
                <a:lnTo>
                  <a:pt x="139776" y="694702"/>
                </a:lnTo>
                <a:lnTo>
                  <a:pt x="146354" y="735469"/>
                </a:lnTo>
                <a:lnTo>
                  <a:pt x="161404" y="774903"/>
                </a:lnTo>
                <a:lnTo>
                  <a:pt x="185013" y="802309"/>
                </a:lnTo>
                <a:lnTo>
                  <a:pt x="217246" y="807046"/>
                </a:lnTo>
                <a:lnTo>
                  <a:pt x="240868" y="796023"/>
                </a:lnTo>
                <a:lnTo>
                  <a:pt x="275526" y="756475"/>
                </a:lnTo>
                <a:lnTo>
                  <a:pt x="292481" y="706170"/>
                </a:lnTo>
                <a:lnTo>
                  <a:pt x="298462" y="653376"/>
                </a:lnTo>
                <a:lnTo>
                  <a:pt x="300507" y="626833"/>
                </a:lnTo>
                <a:lnTo>
                  <a:pt x="303199" y="600329"/>
                </a:lnTo>
                <a:lnTo>
                  <a:pt x="307619" y="574268"/>
                </a:lnTo>
                <a:lnTo>
                  <a:pt x="315366" y="549452"/>
                </a:lnTo>
                <a:lnTo>
                  <a:pt x="328015" y="526681"/>
                </a:lnTo>
                <a:lnTo>
                  <a:pt x="347992" y="517575"/>
                </a:lnTo>
                <a:lnTo>
                  <a:pt x="367106" y="506806"/>
                </a:lnTo>
                <a:lnTo>
                  <a:pt x="402259" y="480580"/>
                </a:lnTo>
                <a:lnTo>
                  <a:pt x="412318" y="470281"/>
                </a:lnTo>
                <a:lnTo>
                  <a:pt x="456565" y="474560"/>
                </a:lnTo>
                <a:lnTo>
                  <a:pt x="458177" y="473227"/>
                </a:lnTo>
                <a:lnTo>
                  <a:pt x="458533" y="469582"/>
                </a:lnTo>
                <a:lnTo>
                  <a:pt x="457200" y="467956"/>
                </a:lnTo>
                <a:lnTo>
                  <a:pt x="416509" y="464032"/>
                </a:lnTo>
                <a:lnTo>
                  <a:pt x="418249" y="460768"/>
                </a:lnTo>
                <a:lnTo>
                  <a:pt x="420458" y="453313"/>
                </a:lnTo>
                <a:lnTo>
                  <a:pt x="421322" y="445554"/>
                </a:lnTo>
                <a:lnTo>
                  <a:pt x="421335" y="437629"/>
                </a:lnTo>
                <a:lnTo>
                  <a:pt x="420966" y="429729"/>
                </a:lnTo>
                <a:lnTo>
                  <a:pt x="420458" y="410146"/>
                </a:lnTo>
                <a:lnTo>
                  <a:pt x="422160" y="371005"/>
                </a:lnTo>
                <a:lnTo>
                  <a:pt x="429755" y="328180"/>
                </a:lnTo>
                <a:lnTo>
                  <a:pt x="463169" y="295770"/>
                </a:lnTo>
                <a:lnTo>
                  <a:pt x="484733" y="283273"/>
                </a:lnTo>
                <a:lnTo>
                  <a:pt x="506095" y="270471"/>
                </a:lnTo>
                <a:lnTo>
                  <a:pt x="545490" y="240525"/>
                </a:lnTo>
                <a:lnTo>
                  <a:pt x="574611" y="200825"/>
                </a:lnTo>
                <a:lnTo>
                  <a:pt x="582345" y="153784"/>
                </a:lnTo>
                <a:lnTo>
                  <a:pt x="642416" y="242328"/>
                </a:lnTo>
                <a:lnTo>
                  <a:pt x="667829" y="277012"/>
                </a:lnTo>
                <a:lnTo>
                  <a:pt x="700316" y="306019"/>
                </a:lnTo>
                <a:lnTo>
                  <a:pt x="754418" y="328129"/>
                </a:lnTo>
                <a:lnTo>
                  <a:pt x="783628" y="330911"/>
                </a:lnTo>
                <a:lnTo>
                  <a:pt x="792022" y="330860"/>
                </a:lnTo>
                <a:lnTo>
                  <a:pt x="801281" y="329704"/>
                </a:lnTo>
                <a:lnTo>
                  <a:pt x="806958" y="323507"/>
                </a:lnTo>
                <a:lnTo>
                  <a:pt x="814311" y="321678"/>
                </a:lnTo>
                <a:lnTo>
                  <a:pt x="814832" y="318541"/>
                </a:lnTo>
                <a:lnTo>
                  <a:pt x="815568" y="310997"/>
                </a:lnTo>
                <a:close/>
              </a:path>
              <a:path w="868679" h="807085">
                <a:moveTo>
                  <a:pt x="821410" y="373608"/>
                </a:moveTo>
                <a:lnTo>
                  <a:pt x="815987" y="363347"/>
                </a:lnTo>
                <a:lnTo>
                  <a:pt x="804684" y="353758"/>
                </a:lnTo>
                <a:lnTo>
                  <a:pt x="786231" y="355536"/>
                </a:lnTo>
                <a:lnTo>
                  <a:pt x="732155" y="368655"/>
                </a:lnTo>
                <a:lnTo>
                  <a:pt x="705294" y="388404"/>
                </a:lnTo>
                <a:lnTo>
                  <a:pt x="705815" y="395097"/>
                </a:lnTo>
                <a:lnTo>
                  <a:pt x="708317" y="402475"/>
                </a:lnTo>
                <a:lnTo>
                  <a:pt x="713778" y="408178"/>
                </a:lnTo>
                <a:lnTo>
                  <a:pt x="721131" y="411899"/>
                </a:lnTo>
                <a:lnTo>
                  <a:pt x="729259" y="413321"/>
                </a:lnTo>
                <a:lnTo>
                  <a:pt x="737285" y="412673"/>
                </a:lnTo>
                <a:lnTo>
                  <a:pt x="745159" y="410756"/>
                </a:lnTo>
                <a:lnTo>
                  <a:pt x="752919" y="408127"/>
                </a:lnTo>
                <a:lnTo>
                  <a:pt x="760628" y="405345"/>
                </a:lnTo>
                <a:lnTo>
                  <a:pt x="772655" y="401675"/>
                </a:lnTo>
                <a:lnTo>
                  <a:pt x="784936" y="398983"/>
                </a:lnTo>
                <a:lnTo>
                  <a:pt x="797382" y="397294"/>
                </a:lnTo>
                <a:lnTo>
                  <a:pt x="809942" y="396633"/>
                </a:lnTo>
                <a:lnTo>
                  <a:pt x="819785" y="384670"/>
                </a:lnTo>
                <a:lnTo>
                  <a:pt x="821410" y="373608"/>
                </a:lnTo>
                <a:close/>
              </a:path>
              <a:path w="868679" h="807085">
                <a:moveTo>
                  <a:pt x="868476" y="440334"/>
                </a:moveTo>
                <a:lnTo>
                  <a:pt x="867130" y="438848"/>
                </a:lnTo>
                <a:lnTo>
                  <a:pt x="747102" y="429869"/>
                </a:lnTo>
                <a:lnTo>
                  <a:pt x="705967" y="426783"/>
                </a:lnTo>
                <a:lnTo>
                  <a:pt x="704811" y="426783"/>
                </a:lnTo>
                <a:lnTo>
                  <a:pt x="704062" y="427062"/>
                </a:lnTo>
                <a:lnTo>
                  <a:pt x="702703" y="428421"/>
                </a:lnTo>
                <a:lnTo>
                  <a:pt x="702348" y="429361"/>
                </a:lnTo>
                <a:lnTo>
                  <a:pt x="702411" y="430314"/>
                </a:lnTo>
                <a:lnTo>
                  <a:pt x="704049" y="454266"/>
                </a:lnTo>
                <a:lnTo>
                  <a:pt x="704075" y="454558"/>
                </a:lnTo>
                <a:lnTo>
                  <a:pt x="706399" y="488365"/>
                </a:lnTo>
                <a:lnTo>
                  <a:pt x="706475" y="489534"/>
                </a:lnTo>
                <a:lnTo>
                  <a:pt x="706602" y="491286"/>
                </a:lnTo>
                <a:lnTo>
                  <a:pt x="706729" y="493128"/>
                </a:lnTo>
                <a:lnTo>
                  <a:pt x="706843" y="494919"/>
                </a:lnTo>
                <a:lnTo>
                  <a:pt x="706920" y="495973"/>
                </a:lnTo>
                <a:lnTo>
                  <a:pt x="647115" y="489953"/>
                </a:lnTo>
                <a:lnTo>
                  <a:pt x="645490" y="491286"/>
                </a:lnTo>
                <a:lnTo>
                  <a:pt x="645121" y="494919"/>
                </a:lnTo>
                <a:lnTo>
                  <a:pt x="646442" y="496544"/>
                </a:lnTo>
                <a:lnTo>
                  <a:pt x="707377" y="502678"/>
                </a:lnTo>
                <a:lnTo>
                  <a:pt x="707961" y="511213"/>
                </a:lnTo>
                <a:lnTo>
                  <a:pt x="723557" y="561098"/>
                </a:lnTo>
                <a:lnTo>
                  <a:pt x="758469" y="592594"/>
                </a:lnTo>
                <a:lnTo>
                  <a:pt x="791083" y="602945"/>
                </a:lnTo>
                <a:lnTo>
                  <a:pt x="796544" y="602945"/>
                </a:lnTo>
                <a:lnTo>
                  <a:pt x="810501" y="601218"/>
                </a:lnTo>
                <a:lnTo>
                  <a:pt x="823366" y="596315"/>
                </a:lnTo>
                <a:lnTo>
                  <a:pt x="854379" y="565238"/>
                </a:lnTo>
                <a:lnTo>
                  <a:pt x="866965" y="516585"/>
                </a:lnTo>
                <a:lnTo>
                  <a:pt x="867194" y="505079"/>
                </a:lnTo>
                <a:lnTo>
                  <a:pt x="862749" y="505079"/>
                </a:lnTo>
                <a:lnTo>
                  <a:pt x="860564" y="505079"/>
                </a:lnTo>
                <a:lnTo>
                  <a:pt x="854710" y="548373"/>
                </a:lnTo>
                <a:lnTo>
                  <a:pt x="831189" y="583260"/>
                </a:lnTo>
                <a:lnTo>
                  <a:pt x="796544" y="596315"/>
                </a:lnTo>
                <a:lnTo>
                  <a:pt x="791718" y="596315"/>
                </a:lnTo>
                <a:lnTo>
                  <a:pt x="743445" y="574878"/>
                </a:lnTo>
                <a:lnTo>
                  <a:pt x="719277" y="535940"/>
                </a:lnTo>
                <a:lnTo>
                  <a:pt x="714108" y="503923"/>
                </a:lnTo>
                <a:lnTo>
                  <a:pt x="714044" y="503059"/>
                </a:lnTo>
                <a:lnTo>
                  <a:pt x="712965" y="487337"/>
                </a:lnTo>
                <a:lnTo>
                  <a:pt x="712965" y="497916"/>
                </a:lnTo>
                <a:lnTo>
                  <a:pt x="711847" y="496544"/>
                </a:lnTo>
                <a:lnTo>
                  <a:pt x="712965" y="497916"/>
                </a:lnTo>
                <a:lnTo>
                  <a:pt x="712965" y="487337"/>
                </a:lnTo>
                <a:lnTo>
                  <a:pt x="710946" y="457898"/>
                </a:lnTo>
                <a:lnTo>
                  <a:pt x="861301" y="468325"/>
                </a:lnTo>
                <a:lnTo>
                  <a:pt x="860907" y="488365"/>
                </a:lnTo>
                <a:lnTo>
                  <a:pt x="860806" y="493128"/>
                </a:lnTo>
                <a:lnTo>
                  <a:pt x="860717" y="497916"/>
                </a:lnTo>
                <a:lnTo>
                  <a:pt x="812952" y="488365"/>
                </a:lnTo>
                <a:lnTo>
                  <a:pt x="811212" y="489534"/>
                </a:lnTo>
                <a:lnTo>
                  <a:pt x="810501" y="493128"/>
                </a:lnTo>
                <a:lnTo>
                  <a:pt x="811695" y="494919"/>
                </a:lnTo>
                <a:lnTo>
                  <a:pt x="811961" y="494919"/>
                </a:lnTo>
                <a:lnTo>
                  <a:pt x="860577" y="504647"/>
                </a:lnTo>
                <a:lnTo>
                  <a:pt x="863396" y="504647"/>
                </a:lnTo>
                <a:lnTo>
                  <a:pt x="867206" y="504647"/>
                </a:lnTo>
                <a:lnTo>
                  <a:pt x="867930" y="468325"/>
                </a:lnTo>
                <a:lnTo>
                  <a:pt x="867968" y="466217"/>
                </a:lnTo>
                <a:lnTo>
                  <a:pt x="867981" y="465264"/>
                </a:lnTo>
                <a:lnTo>
                  <a:pt x="868019" y="463537"/>
                </a:lnTo>
                <a:lnTo>
                  <a:pt x="868057" y="461695"/>
                </a:lnTo>
                <a:lnTo>
                  <a:pt x="868159" y="456196"/>
                </a:lnTo>
                <a:lnTo>
                  <a:pt x="868260" y="451218"/>
                </a:lnTo>
                <a:lnTo>
                  <a:pt x="868375" y="445096"/>
                </a:lnTo>
                <a:lnTo>
                  <a:pt x="868476" y="44033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839909" y="2438350"/>
            <a:ext cx="1296562" cy="1454826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2872350" y="2602072"/>
            <a:ext cx="267335" cy="1115060"/>
          </a:xfrm>
          <a:custGeom>
            <a:avLst/>
            <a:gdLst/>
            <a:ahLst/>
            <a:cxnLst/>
            <a:rect l="l" t="t" r="r" b="b"/>
            <a:pathLst>
              <a:path w="267335" h="1115060">
                <a:moveTo>
                  <a:pt x="119793" y="867565"/>
                </a:moveTo>
                <a:lnTo>
                  <a:pt x="118921" y="867565"/>
                </a:lnTo>
                <a:lnTo>
                  <a:pt x="117873" y="868239"/>
                </a:lnTo>
                <a:lnTo>
                  <a:pt x="92462" y="913448"/>
                </a:lnTo>
                <a:lnTo>
                  <a:pt x="56513" y="988597"/>
                </a:lnTo>
                <a:lnTo>
                  <a:pt x="29527" y="1046808"/>
                </a:lnTo>
                <a:lnTo>
                  <a:pt x="8878" y="1091960"/>
                </a:lnTo>
                <a:lnTo>
                  <a:pt x="0" y="1111548"/>
                </a:lnTo>
                <a:lnTo>
                  <a:pt x="694" y="1113386"/>
                </a:lnTo>
                <a:lnTo>
                  <a:pt x="3816" y="1114796"/>
                </a:lnTo>
                <a:lnTo>
                  <a:pt x="5653" y="1114102"/>
                </a:lnTo>
                <a:lnTo>
                  <a:pt x="11039" y="1102205"/>
                </a:lnTo>
                <a:lnTo>
                  <a:pt x="21560" y="1079093"/>
                </a:lnTo>
                <a:lnTo>
                  <a:pt x="53781" y="1009129"/>
                </a:lnTo>
                <a:lnTo>
                  <a:pt x="72191" y="969835"/>
                </a:lnTo>
                <a:lnTo>
                  <a:pt x="89936" y="932711"/>
                </a:lnTo>
                <a:lnTo>
                  <a:pt x="109941" y="892586"/>
                </a:lnTo>
                <a:lnTo>
                  <a:pt x="120974" y="873819"/>
                </a:lnTo>
                <a:lnTo>
                  <a:pt x="120049" y="873819"/>
                </a:lnTo>
                <a:lnTo>
                  <a:pt x="120049" y="871710"/>
                </a:lnTo>
                <a:lnTo>
                  <a:pt x="136423" y="871710"/>
                </a:lnTo>
                <a:lnTo>
                  <a:pt x="139954" y="871267"/>
                </a:lnTo>
                <a:lnTo>
                  <a:pt x="142834" y="870637"/>
                </a:lnTo>
                <a:lnTo>
                  <a:pt x="120049" y="870637"/>
                </a:lnTo>
                <a:lnTo>
                  <a:pt x="120015" y="870225"/>
                </a:lnTo>
                <a:lnTo>
                  <a:pt x="119900" y="868842"/>
                </a:lnTo>
                <a:lnTo>
                  <a:pt x="119793" y="867565"/>
                </a:lnTo>
                <a:close/>
              </a:path>
              <a:path w="267335" h="1115060">
                <a:moveTo>
                  <a:pt x="120065" y="871710"/>
                </a:moveTo>
                <a:lnTo>
                  <a:pt x="120049" y="873819"/>
                </a:lnTo>
                <a:lnTo>
                  <a:pt x="121066" y="873819"/>
                </a:lnTo>
                <a:lnTo>
                  <a:pt x="121337" y="873399"/>
                </a:lnTo>
                <a:lnTo>
                  <a:pt x="120065" y="871710"/>
                </a:lnTo>
                <a:close/>
              </a:path>
              <a:path w="267335" h="1115060">
                <a:moveTo>
                  <a:pt x="136423" y="871710"/>
                </a:moveTo>
                <a:lnTo>
                  <a:pt x="120066" y="871710"/>
                </a:lnTo>
                <a:lnTo>
                  <a:pt x="121327" y="873399"/>
                </a:lnTo>
                <a:lnTo>
                  <a:pt x="121140" y="873819"/>
                </a:lnTo>
                <a:lnTo>
                  <a:pt x="119603" y="873819"/>
                </a:lnTo>
                <a:lnTo>
                  <a:pt x="136423" y="871710"/>
                </a:lnTo>
                <a:close/>
              </a:path>
              <a:path w="267335" h="1115060">
                <a:moveTo>
                  <a:pt x="193962" y="0"/>
                </a:moveTo>
                <a:lnTo>
                  <a:pt x="190523" y="0"/>
                </a:lnTo>
                <a:lnTo>
                  <a:pt x="189140" y="1396"/>
                </a:lnTo>
                <a:lnTo>
                  <a:pt x="190410" y="363055"/>
                </a:lnTo>
                <a:lnTo>
                  <a:pt x="190470" y="364716"/>
                </a:lnTo>
                <a:lnTo>
                  <a:pt x="205876" y="412166"/>
                </a:lnTo>
                <a:lnTo>
                  <a:pt x="220377" y="460109"/>
                </a:lnTo>
                <a:lnTo>
                  <a:pt x="233509" y="508208"/>
                </a:lnTo>
                <a:lnTo>
                  <a:pt x="244706" y="555827"/>
                </a:lnTo>
                <a:lnTo>
                  <a:pt x="253403" y="602327"/>
                </a:lnTo>
                <a:lnTo>
                  <a:pt x="258963" y="646528"/>
                </a:lnTo>
                <a:lnTo>
                  <a:pt x="261028" y="689429"/>
                </a:lnTo>
                <a:lnTo>
                  <a:pt x="259275" y="724910"/>
                </a:lnTo>
                <a:lnTo>
                  <a:pt x="244120" y="786611"/>
                </a:lnTo>
                <a:lnTo>
                  <a:pt x="221114" y="823062"/>
                </a:lnTo>
                <a:lnTo>
                  <a:pt x="186608" y="849687"/>
                </a:lnTo>
                <a:lnTo>
                  <a:pt x="138911" y="865152"/>
                </a:lnTo>
                <a:lnTo>
                  <a:pt x="119651" y="867565"/>
                </a:lnTo>
                <a:lnTo>
                  <a:pt x="120049" y="867565"/>
                </a:lnTo>
                <a:lnTo>
                  <a:pt x="120049" y="870637"/>
                </a:lnTo>
                <a:lnTo>
                  <a:pt x="142834" y="870637"/>
                </a:lnTo>
                <a:lnTo>
                  <a:pt x="189475" y="855186"/>
                </a:lnTo>
                <a:lnTo>
                  <a:pt x="225728" y="827206"/>
                </a:lnTo>
                <a:lnTo>
                  <a:pt x="249812" y="789075"/>
                </a:lnTo>
                <a:lnTo>
                  <a:pt x="263129" y="742610"/>
                </a:lnTo>
                <a:lnTo>
                  <a:pt x="267229" y="689429"/>
                </a:lnTo>
                <a:lnTo>
                  <a:pt x="265230" y="647074"/>
                </a:lnTo>
                <a:lnTo>
                  <a:pt x="265204" y="646528"/>
                </a:lnTo>
                <a:lnTo>
                  <a:pt x="259651" y="602327"/>
                </a:lnTo>
                <a:lnTo>
                  <a:pt x="250778" y="554528"/>
                </a:lnTo>
                <a:lnTo>
                  <a:pt x="239522" y="506665"/>
                </a:lnTo>
                <a:lnTo>
                  <a:pt x="226334" y="458387"/>
                </a:lnTo>
                <a:lnTo>
                  <a:pt x="211788" y="410310"/>
                </a:lnTo>
                <a:lnTo>
                  <a:pt x="196777" y="364046"/>
                </a:lnTo>
                <a:lnTo>
                  <a:pt x="193482" y="364046"/>
                </a:lnTo>
                <a:lnTo>
                  <a:pt x="196455" y="363055"/>
                </a:lnTo>
                <a:lnTo>
                  <a:pt x="196611" y="363055"/>
                </a:lnTo>
                <a:lnTo>
                  <a:pt x="195348" y="3086"/>
                </a:lnTo>
                <a:lnTo>
                  <a:pt x="195344" y="1396"/>
                </a:lnTo>
                <a:lnTo>
                  <a:pt x="193962" y="0"/>
                </a:lnTo>
                <a:close/>
              </a:path>
              <a:path w="267335" h="1115060">
                <a:moveTo>
                  <a:pt x="120049" y="867565"/>
                </a:moveTo>
                <a:lnTo>
                  <a:pt x="119793" y="867565"/>
                </a:lnTo>
                <a:lnTo>
                  <a:pt x="119900" y="868842"/>
                </a:lnTo>
                <a:lnTo>
                  <a:pt x="120015" y="870225"/>
                </a:lnTo>
                <a:lnTo>
                  <a:pt x="120049" y="867565"/>
                </a:lnTo>
                <a:close/>
              </a:path>
              <a:path w="267335" h="1115060">
                <a:moveTo>
                  <a:pt x="196455" y="363055"/>
                </a:moveTo>
                <a:lnTo>
                  <a:pt x="193482" y="364046"/>
                </a:lnTo>
                <a:lnTo>
                  <a:pt x="196614" y="364046"/>
                </a:lnTo>
                <a:lnTo>
                  <a:pt x="196612" y="363539"/>
                </a:lnTo>
                <a:lnTo>
                  <a:pt x="196455" y="363055"/>
                </a:lnTo>
                <a:close/>
              </a:path>
              <a:path w="267335" h="1115060">
                <a:moveTo>
                  <a:pt x="196612" y="363539"/>
                </a:moveTo>
                <a:lnTo>
                  <a:pt x="196614" y="364046"/>
                </a:lnTo>
                <a:lnTo>
                  <a:pt x="196777" y="364046"/>
                </a:lnTo>
                <a:lnTo>
                  <a:pt x="196612" y="363539"/>
                </a:lnTo>
                <a:close/>
              </a:path>
              <a:path w="267335" h="1115060">
                <a:moveTo>
                  <a:pt x="196611" y="363055"/>
                </a:moveTo>
                <a:lnTo>
                  <a:pt x="196455" y="363055"/>
                </a:lnTo>
                <a:lnTo>
                  <a:pt x="196612" y="363539"/>
                </a:lnTo>
                <a:lnTo>
                  <a:pt x="196611" y="36305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19643" y="2415196"/>
            <a:ext cx="2213610" cy="1677670"/>
          </a:xfrm>
          <a:custGeom>
            <a:avLst/>
            <a:gdLst/>
            <a:ahLst/>
            <a:cxnLst/>
            <a:rect l="l" t="t" r="r" b="b"/>
            <a:pathLst>
              <a:path w="2213610" h="1677670">
                <a:moveTo>
                  <a:pt x="982967" y="123888"/>
                </a:moveTo>
                <a:lnTo>
                  <a:pt x="982370" y="98640"/>
                </a:lnTo>
                <a:lnTo>
                  <a:pt x="981697" y="73380"/>
                </a:lnTo>
                <a:lnTo>
                  <a:pt x="981532" y="48158"/>
                </a:lnTo>
                <a:lnTo>
                  <a:pt x="771385" y="0"/>
                </a:lnTo>
                <a:lnTo>
                  <a:pt x="384924" y="23164"/>
                </a:lnTo>
                <a:lnTo>
                  <a:pt x="417423" y="66802"/>
                </a:lnTo>
                <a:lnTo>
                  <a:pt x="450926" y="109588"/>
                </a:lnTo>
                <a:lnTo>
                  <a:pt x="485838" y="151079"/>
                </a:lnTo>
                <a:lnTo>
                  <a:pt x="522490" y="190830"/>
                </a:lnTo>
                <a:lnTo>
                  <a:pt x="561263" y="228409"/>
                </a:lnTo>
                <a:lnTo>
                  <a:pt x="602538" y="263372"/>
                </a:lnTo>
                <a:lnTo>
                  <a:pt x="641807" y="291680"/>
                </a:lnTo>
                <a:lnTo>
                  <a:pt x="683717" y="315861"/>
                </a:lnTo>
                <a:lnTo>
                  <a:pt x="728103" y="334124"/>
                </a:lnTo>
                <a:lnTo>
                  <a:pt x="774814" y="344690"/>
                </a:lnTo>
                <a:lnTo>
                  <a:pt x="823226" y="345287"/>
                </a:lnTo>
                <a:lnTo>
                  <a:pt x="870445" y="334746"/>
                </a:lnTo>
                <a:lnTo>
                  <a:pt x="912837" y="312940"/>
                </a:lnTo>
                <a:lnTo>
                  <a:pt x="946759" y="279755"/>
                </a:lnTo>
                <a:lnTo>
                  <a:pt x="974598" y="217766"/>
                </a:lnTo>
                <a:lnTo>
                  <a:pt x="982891" y="149123"/>
                </a:lnTo>
                <a:lnTo>
                  <a:pt x="982967" y="123888"/>
                </a:lnTo>
                <a:close/>
              </a:path>
              <a:path w="2213610" h="1677670">
                <a:moveTo>
                  <a:pt x="2213165" y="1644091"/>
                </a:moveTo>
                <a:lnTo>
                  <a:pt x="2205875" y="1584833"/>
                </a:lnTo>
                <a:lnTo>
                  <a:pt x="2193912" y="1531162"/>
                </a:lnTo>
                <a:lnTo>
                  <a:pt x="2178748" y="1478292"/>
                </a:lnTo>
                <a:lnTo>
                  <a:pt x="2165197" y="1435900"/>
                </a:lnTo>
                <a:lnTo>
                  <a:pt x="2161971" y="1425803"/>
                </a:lnTo>
                <a:lnTo>
                  <a:pt x="2156625" y="1414208"/>
                </a:lnTo>
                <a:lnTo>
                  <a:pt x="2148332" y="1403578"/>
                </a:lnTo>
                <a:lnTo>
                  <a:pt x="2137689" y="1395945"/>
                </a:lnTo>
                <a:lnTo>
                  <a:pt x="2125116" y="1393278"/>
                </a:lnTo>
                <a:lnTo>
                  <a:pt x="2105329" y="1384046"/>
                </a:lnTo>
                <a:lnTo>
                  <a:pt x="1993138" y="1329359"/>
                </a:lnTo>
                <a:lnTo>
                  <a:pt x="1993138" y="1464856"/>
                </a:lnTo>
                <a:lnTo>
                  <a:pt x="1983079" y="1439862"/>
                </a:lnTo>
                <a:lnTo>
                  <a:pt x="1990839" y="1458836"/>
                </a:lnTo>
                <a:lnTo>
                  <a:pt x="1993138" y="1464856"/>
                </a:lnTo>
                <a:lnTo>
                  <a:pt x="1993138" y="1329359"/>
                </a:lnTo>
                <a:lnTo>
                  <a:pt x="1855546" y="1262278"/>
                </a:lnTo>
                <a:lnTo>
                  <a:pt x="1793646" y="1233093"/>
                </a:lnTo>
                <a:lnTo>
                  <a:pt x="1733816" y="1205712"/>
                </a:lnTo>
                <a:lnTo>
                  <a:pt x="1678673" y="1181608"/>
                </a:lnTo>
                <a:lnTo>
                  <a:pt x="1630819" y="1162253"/>
                </a:lnTo>
                <a:lnTo>
                  <a:pt x="1592859" y="1149121"/>
                </a:lnTo>
                <a:lnTo>
                  <a:pt x="813904" y="1065720"/>
                </a:lnTo>
                <a:lnTo>
                  <a:pt x="397776" y="287502"/>
                </a:lnTo>
                <a:lnTo>
                  <a:pt x="0" y="404368"/>
                </a:lnTo>
                <a:lnTo>
                  <a:pt x="419519" y="1309154"/>
                </a:lnTo>
                <a:lnTo>
                  <a:pt x="447116" y="1354251"/>
                </a:lnTo>
                <a:lnTo>
                  <a:pt x="483501" y="1391234"/>
                </a:lnTo>
                <a:lnTo>
                  <a:pt x="526986" y="1418996"/>
                </a:lnTo>
                <a:lnTo>
                  <a:pt x="575830" y="1436458"/>
                </a:lnTo>
                <a:lnTo>
                  <a:pt x="628357" y="1442516"/>
                </a:lnTo>
                <a:lnTo>
                  <a:pt x="785571" y="1442516"/>
                </a:lnTo>
                <a:lnTo>
                  <a:pt x="1534210" y="1420787"/>
                </a:lnTo>
                <a:lnTo>
                  <a:pt x="1534236" y="1420507"/>
                </a:lnTo>
                <a:lnTo>
                  <a:pt x="1570304" y="1435315"/>
                </a:lnTo>
                <a:lnTo>
                  <a:pt x="1614652" y="1448993"/>
                </a:lnTo>
                <a:lnTo>
                  <a:pt x="1660207" y="1458836"/>
                </a:lnTo>
                <a:lnTo>
                  <a:pt x="1706791" y="1464932"/>
                </a:lnTo>
                <a:lnTo>
                  <a:pt x="1754251" y="1467383"/>
                </a:lnTo>
                <a:lnTo>
                  <a:pt x="1802409" y="1466329"/>
                </a:lnTo>
                <a:lnTo>
                  <a:pt x="1817433" y="1506207"/>
                </a:lnTo>
                <a:lnTo>
                  <a:pt x="1833651" y="1545717"/>
                </a:lnTo>
                <a:lnTo>
                  <a:pt x="1850910" y="1584553"/>
                </a:lnTo>
                <a:lnTo>
                  <a:pt x="1869567" y="1623517"/>
                </a:lnTo>
                <a:lnTo>
                  <a:pt x="1900021" y="1664296"/>
                </a:lnTo>
                <a:lnTo>
                  <a:pt x="1927644" y="1673872"/>
                </a:lnTo>
                <a:lnTo>
                  <a:pt x="1933143" y="1671853"/>
                </a:lnTo>
                <a:lnTo>
                  <a:pt x="1941614" y="1665693"/>
                </a:lnTo>
                <a:lnTo>
                  <a:pt x="1941880" y="1665274"/>
                </a:lnTo>
                <a:lnTo>
                  <a:pt x="1945957" y="1656067"/>
                </a:lnTo>
                <a:lnTo>
                  <a:pt x="1946795" y="1645869"/>
                </a:lnTo>
                <a:lnTo>
                  <a:pt x="1946795" y="1644091"/>
                </a:lnTo>
                <a:lnTo>
                  <a:pt x="1934997" y="1584833"/>
                </a:lnTo>
                <a:lnTo>
                  <a:pt x="1921205" y="1535163"/>
                </a:lnTo>
                <a:lnTo>
                  <a:pt x="1902587" y="1484680"/>
                </a:lnTo>
                <a:lnTo>
                  <a:pt x="1911273" y="1506207"/>
                </a:lnTo>
                <a:lnTo>
                  <a:pt x="1904707" y="1486585"/>
                </a:lnTo>
                <a:lnTo>
                  <a:pt x="1911908" y="1507794"/>
                </a:lnTo>
                <a:lnTo>
                  <a:pt x="1920760" y="1529702"/>
                </a:lnTo>
                <a:lnTo>
                  <a:pt x="1941156" y="1573796"/>
                </a:lnTo>
                <a:lnTo>
                  <a:pt x="1964829" y="1616354"/>
                </a:lnTo>
                <a:lnTo>
                  <a:pt x="1992820" y="1656765"/>
                </a:lnTo>
                <a:lnTo>
                  <a:pt x="2024570" y="1675790"/>
                </a:lnTo>
                <a:lnTo>
                  <a:pt x="2031669" y="1673720"/>
                </a:lnTo>
                <a:lnTo>
                  <a:pt x="2046338" y="1644091"/>
                </a:lnTo>
                <a:lnTo>
                  <a:pt x="2045639" y="1637245"/>
                </a:lnTo>
                <a:lnTo>
                  <a:pt x="2044509" y="1630438"/>
                </a:lnTo>
                <a:lnTo>
                  <a:pt x="2033638" y="1581937"/>
                </a:lnTo>
                <a:lnTo>
                  <a:pt x="2020239" y="1537373"/>
                </a:lnTo>
                <a:lnTo>
                  <a:pt x="2037194" y="1579524"/>
                </a:lnTo>
                <a:lnTo>
                  <a:pt x="2060930" y="1623085"/>
                </a:lnTo>
                <a:lnTo>
                  <a:pt x="2093150" y="1661909"/>
                </a:lnTo>
                <a:lnTo>
                  <a:pt x="2109012" y="1671281"/>
                </a:lnTo>
                <a:lnTo>
                  <a:pt x="2115858" y="1670900"/>
                </a:lnTo>
                <a:lnTo>
                  <a:pt x="2122093" y="1668183"/>
                </a:lnTo>
                <a:lnTo>
                  <a:pt x="2127212" y="1663725"/>
                </a:lnTo>
                <a:lnTo>
                  <a:pt x="2130768" y="1658175"/>
                </a:lnTo>
                <a:lnTo>
                  <a:pt x="2132495" y="1652689"/>
                </a:lnTo>
                <a:lnTo>
                  <a:pt x="2132558" y="1652498"/>
                </a:lnTo>
                <a:lnTo>
                  <a:pt x="2132673" y="1652143"/>
                </a:lnTo>
                <a:lnTo>
                  <a:pt x="2133371" y="1645869"/>
                </a:lnTo>
                <a:lnTo>
                  <a:pt x="2133244" y="1639493"/>
                </a:lnTo>
                <a:lnTo>
                  <a:pt x="2132736" y="1633728"/>
                </a:lnTo>
                <a:lnTo>
                  <a:pt x="2132685" y="1633143"/>
                </a:lnTo>
                <a:lnTo>
                  <a:pt x="2124875" y="1583385"/>
                </a:lnTo>
                <a:lnTo>
                  <a:pt x="2112695" y="1533474"/>
                </a:lnTo>
                <a:lnTo>
                  <a:pt x="2097138" y="1483741"/>
                </a:lnTo>
                <a:lnTo>
                  <a:pt x="2080818" y="1439354"/>
                </a:lnTo>
                <a:lnTo>
                  <a:pt x="2080729" y="1439113"/>
                </a:lnTo>
                <a:lnTo>
                  <a:pt x="2079548" y="1435900"/>
                </a:lnTo>
                <a:lnTo>
                  <a:pt x="2172157" y="1665274"/>
                </a:lnTo>
                <a:lnTo>
                  <a:pt x="2175802" y="1673174"/>
                </a:lnTo>
                <a:lnTo>
                  <a:pt x="2183612" y="1676171"/>
                </a:lnTo>
                <a:lnTo>
                  <a:pt x="2190940" y="1677225"/>
                </a:lnTo>
                <a:lnTo>
                  <a:pt x="2198179" y="1675371"/>
                </a:lnTo>
                <a:lnTo>
                  <a:pt x="2213076" y="1650911"/>
                </a:lnTo>
                <a:lnTo>
                  <a:pt x="2213165" y="1644091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3385182" y="3535047"/>
            <a:ext cx="763270" cy="277495"/>
          </a:xfrm>
          <a:custGeom>
            <a:avLst/>
            <a:gdLst/>
            <a:ahLst/>
            <a:cxnLst/>
            <a:rect l="l" t="t" r="r" b="b"/>
            <a:pathLst>
              <a:path w="763270" h="277495">
                <a:moveTo>
                  <a:pt x="1876" y="0"/>
                </a:moveTo>
                <a:lnTo>
                  <a:pt x="352" y="1237"/>
                </a:lnTo>
                <a:lnTo>
                  <a:pt x="0" y="4648"/>
                </a:lnTo>
                <a:lnTo>
                  <a:pt x="1237" y="6172"/>
                </a:lnTo>
                <a:lnTo>
                  <a:pt x="201531" y="26893"/>
                </a:lnTo>
                <a:lnTo>
                  <a:pt x="209206" y="27908"/>
                </a:lnTo>
                <a:lnTo>
                  <a:pt x="281072" y="51890"/>
                </a:lnTo>
                <a:lnTo>
                  <a:pt x="325119" y="70240"/>
                </a:lnTo>
                <a:lnTo>
                  <a:pt x="374279" y="91954"/>
                </a:lnTo>
                <a:lnTo>
                  <a:pt x="426799" y="116047"/>
                </a:lnTo>
                <a:lnTo>
                  <a:pt x="480925" y="141530"/>
                </a:lnTo>
                <a:lnTo>
                  <a:pt x="746927" y="271028"/>
                </a:lnTo>
                <a:lnTo>
                  <a:pt x="758354" y="276269"/>
                </a:lnTo>
                <a:lnTo>
                  <a:pt x="759927" y="276949"/>
                </a:lnTo>
                <a:lnTo>
                  <a:pt x="761636" y="276269"/>
                </a:lnTo>
                <a:lnTo>
                  <a:pt x="763109" y="273077"/>
                </a:lnTo>
                <a:lnTo>
                  <a:pt x="762386" y="271253"/>
                </a:lnTo>
                <a:lnTo>
                  <a:pt x="760813" y="270572"/>
                </a:lnTo>
                <a:lnTo>
                  <a:pt x="755210" y="268052"/>
                </a:lnTo>
                <a:lnTo>
                  <a:pt x="747442" y="264405"/>
                </a:lnTo>
                <a:lnTo>
                  <a:pt x="499111" y="143331"/>
                </a:lnTo>
                <a:lnTo>
                  <a:pt x="404701" y="98991"/>
                </a:lnTo>
                <a:lnTo>
                  <a:pt x="365940" y="81404"/>
                </a:lnTo>
                <a:lnTo>
                  <a:pt x="329257" y="65266"/>
                </a:lnTo>
                <a:lnTo>
                  <a:pt x="279724" y="44679"/>
                </a:lnTo>
                <a:lnTo>
                  <a:pt x="238942" y="29665"/>
                </a:lnTo>
                <a:lnTo>
                  <a:pt x="219144" y="23807"/>
                </a:lnTo>
                <a:lnTo>
                  <a:pt x="201848" y="23807"/>
                </a:lnTo>
                <a:lnTo>
                  <a:pt x="201871" y="23433"/>
                </a:lnTo>
                <a:lnTo>
                  <a:pt x="201984" y="21604"/>
                </a:lnTo>
                <a:lnTo>
                  <a:pt x="202038" y="20721"/>
                </a:lnTo>
                <a:lnTo>
                  <a:pt x="202166" y="20721"/>
                </a:lnTo>
                <a:lnTo>
                  <a:pt x="1876" y="0"/>
                </a:lnTo>
                <a:close/>
              </a:path>
              <a:path w="763270" h="277495">
                <a:moveTo>
                  <a:pt x="202123" y="20721"/>
                </a:moveTo>
                <a:lnTo>
                  <a:pt x="202075" y="21604"/>
                </a:lnTo>
                <a:lnTo>
                  <a:pt x="201887" y="23433"/>
                </a:lnTo>
                <a:lnTo>
                  <a:pt x="201848" y="23807"/>
                </a:lnTo>
                <a:lnTo>
                  <a:pt x="219144" y="23807"/>
                </a:lnTo>
                <a:lnTo>
                  <a:pt x="217771" y="23433"/>
                </a:lnTo>
                <a:lnTo>
                  <a:pt x="209203" y="21604"/>
                </a:lnTo>
                <a:lnTo>
                  <a:pt x="202123" y="20721"/>
                </a:lnTo>
                <a:close/>
              </a:path>
              <a:path w="763270" h="277495">
                <a:moveTo>
                  <a:pt x="202166" y="20721"/>
                </a:moveTo>
                <a:lnTo>
                  <a:pt x="202038" y="20721"/>
                </a:lnTo>
                <a:lnTo>
                  <a:pt x="201984" y="21604"/>
                </a:lnTo>
                <a:lnTo>
                  <a:pt x="202166" y="2072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487833" y="4092458"/>
            <a:ext cx="3792220" cy="62230"/>
          </a:xfrm>
          <a:custGeom>
            <a:avLst/>
            <a:gdLst/>
            <a:ahLst/>
            <a:cxnLst/>
            <a:rect l="l" t="t" r="r" b="b"/>
            <a:pathLst>
              <a:path w="3792220" h="62229">
                <a:moveTo>
                  <a:pt x="3791820" y="0"/>
                </a:moveTo>
                <a:lnTo>
                  <a:pt x="0" y="0"/>
                </a:lnTo>
                <a:lnTo>
                  <a:pt x="0" y="61606"/>
                </a:lnTo>
                <a:lnTo>
                  <a:pt x="3791820" y="61606"/>
                </a:lnTo>
                <a:lnTo>
                  <a:pt x="3791820" y="0"/>
                </a:lnTo>
                <a:close/>
              </a:path>
            </a:pathLst>
          </a:custGeom>
          <a:solidFill>
            <a:srgbClr val="0202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3030396" y="4039097"/>
            <a:ext cx="691515" cy="0"/>
          </a:xfrm>
          <a:custGeom>
            <a:avLst/>
            <a:gdLst/>
            <a:ahLst/>
            <a:cxnLst/>
            <a:rect l="l" t="t" r="r" b="b"/>
            <a:pathLst>
              <a:path w="691514">
                <a:moveTo>
                  <a:pt x="0" y="0"/>
                </a:moveTo>
                <a:lnTo>
                  <a:pt x="691492" y="0"/>
                </a:lnTo>
              </a:path>
            </a:pathLst>
          </a:custGeom>
          <a:ln w="21529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2992310" y="2973882"/>
            <a:ext cx="2277110" cy="1116965"/>
          </a:xfrm>
          <a:custGeom>
            <a:avLst/>
            <a:gdLst/>
            <a:ahLst/>
            <a:cxnLst/>
            <a:rect l="l" t="t" r="r" b="b"/>
            <a:pathLst>
              <a:path w="2277110" h="1116964">
                <a:moveTo>
                  <a:pt x="612190" y="1075245"/>
                </a:moveTo>
                <a:lnTo>
                  <a:pt x="0" y="1075245"/>
                </a:lnTo>
                <a:lnTo>
                  <a:pt x="0" y="1116558"/>
                </a:lnTo>
                <a:lnTo>
                  <a:pt x="612190" y="1116558"/>
                </a:lnTo>
                <a:lnTo>
                  <a:pt x="612190" y="1075245"/>
                </a:lnTo>
                <a:close/>
              </a:path>
              <a:path w="2277110" h="1116964">
                <a:moveTo>
                  <a:pt x="2276551" y="56426"/>
                </a:moveTo>
                <a:lnTo>
                  <a:pt x="2275814" y="35255"/>
                </a:lnTo>
                <a:lnTo>
                  <a:pt x="2266505" y="17233"/>
                </a:lnTo>
                <a:lnTo>
                  <a:pt x="2250554" y="4699"/>
                </a:lnTo>
                <a:lnTo>
                  <a:pt x="2229891" y="0"/>
                </a:lnTo>
                <a:lnTo>
                  <a:pt x="860044" y="0"/>
                </a:lnTo>
                <a:lnTo>
                  <a:pt x="819277" y="23114"/>
                </a:lnTo>
                <a:lnTo>
                  <a:pt x="615289" y="1075245"/>
                </a:lnTo>
                <a:lnTo>
                  <a:pt x="2081872" y="1075245"/>
                </a:lnTo>
                <a:lnTo>
                  <a:pt x="2276551" y="56426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3604510" y="4042046"/>
            <a:ext cx="1473200" cy="53975"/>
          </a:xfrm>
          <a:custGeom>
            <a:avLst/>
            <a:gdLst/>
            <a:ahLst/>
            <a:cxnLst/>
            <a:rect l="l" t="t" r="r" b="b"/>
            <a:pathLst>
              <a:path w="1473200" h="53975">
                <a:moveTo>
                  <a:pt x="2281" y="0"/>
                </a:moveTo>
                <a:lnTo>
                  <a:pt x="1495" y="320"/>
                </a:lnTo>
                <a:lnTo>
                  <a:pt x="320" y="1491"/>
                </a:lnTo>
                <a:lnTo>
                  <a:pt x="0" y="2274"/>
                </a:lnTo>
                <a:lnTo>
                  <a:pt x="0" y="52122"/>
                </a:lnTo>
                <a:lnTo>
                  <a:pt x="1386" y="53512"/>
                </a:lnTo>
                <a:lnTo>
                  <a:pt x="4814" y="53512"/>
                </a:lnTo>
                <a:lnTo>
                  <a:pt x="6200" y="52122"/>
                </a:lnTo>
                <a:lnTo>
                  <a:pt x="6200" y="6214"/>
                </a:lnTo>
                <a:lnTo>
                  <a:pt x="1471380" y="10175"/>
                </a:lnTo>
                <a:lnTo>
                  <a:pt x="1472769" y="8792"/>
                </a:lnTo>
                <a:lnTo>
                  <a:pt x="1472780" y="5364"/>
                </a:lnTo>
                <a:lnTo>
                  <a:pt x="1471397" y="3971"/>
                </a:lnTo>
                <a:lnTo>
                  <a:pt x="1469683" y="3967"/>
                </a:lnTo>
                <a:lnTo>
                  <a:pt x="228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554871" y="3946364"/>
            <a:ext cx="1199515" cy="146685"/>
          </a:xfrm>
          <a:custGeom>
            <a:avLst/>
            <a:gdLst/>
            <a:ahLst/>
            <a:cxnLst/>
            <a:rect l="l" t="t" r="r" b="b"/>
            <a:pathLst>
              <a:path w="1199514" h="146685">
                <a:moveTo>
                  <a:pt x="984787" y="0"/>
                </a:moveTo>
                <a:lnTo>
                  <a:pt x="43858" y="0"/>
                </a:lnTo>
                <a:lnTo>
                  <a:pt x="22913" y="5223"/>
                </a:lnTo>
                <a:lnTo>
                  <a:pt x="7589" y="18880"/>
                </a:lnTo>
                <a:lnTo>
                  <a:pt x="0" y="37952"/>
                </a:lnTo>
                <a:lnTo>
                  <a:pt x="2257" y="59419"/>
                </a:lnTo>
                <a:lnTo>
                  <a:pt x="33813" y="146093"/>
                </a:lnTo>
                <a:lnTo>
                  <a:pt x="1199431" y="146093"/>
                </a:lnTo>
                <a:lnTo>
                  <a:pt x="1189135" y="107256"/>
                </a:lnTo>
                <a:lnTo>
                  <a:pt x="1161713" y="72357"/>
                </a:lnTo>
                <a:lnTo>
                  <a:pt x="1122366" y="42789"/>
                </a:lnTo>
                <a:lnTo>
                  <a:pt x="1076295" y="19946"/>
                </a:lnTo>
                <a:lnTo>
                  <a:pt x="1028702" y="5218"/>
                </a:lnTo>
                <a:lnTo>
                  <a:pt x="984787" y="0"/>
                </a:lnTo>
                <a:close/>
              </a:path>
            </a:pathLst>
          </a:custGeom>
          <a:solidFill>
            <a:srgbClr val="D8D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961802" y="2448755"/>
            <a:ext cx="883919" cy="1169035"/>
          </a:xfrm>
          <a:custGeom>
            <a:avLst/>
            <a:gdLst/>
            <a:ahLst/>
            <a:cxnLst/>
            <a:rect l="l" t="t" r="r" b="b"/>
            <a:pathLst>
              <a:path w="883919" h="1169035">
                <a:moveTo>
                  <a:pt x="269388" y="0"/>
                </a:moveTo>
                <a:lnTo>
                  <a:pt x="219221" y="645"/>
                </a:lnTo>
                <a:lnTo>
                  <a:pt x="171570" y="10942"/>
                </a:lnTo>
                <a:lnTo>
                  <a:pt x="127557" y="29990"/>
                </a:lnTo>
                <a:lnTo>
                  <a:pt x="88307" y="56886"/>
                </a:lnTo>
                <a:lnTo>
                  <a:pt x="54941" y="90729"/>
                </a:lnTo>
                <a:lnTo>
                  <a:pt x="28581" y="130617"/>
                </a:lnTo>
                <a:lnTo>
                  <a:pt x="10352" y="175649"/>
                </a:lnTo>
                <a:lnTo>
                  <a:pt x="1376" y="224922"/>
                </a:lnTo>
                <a:lnTo>
                  <a:pt x="0" y="255095"/>
                </a:lnTo>
                <a:lnTo>
                  <a:pt x="41" y="270216"/>
                </a:lnTo>
                <a:lnTo>
                  <a:pt x="3741" y="333971"/>
                </a:lnTo>
                <a:lnTo>
                  <a:pt x="8398" y="382433"/>
                </a:lnTo>
                <a:lnTo>
                  <a:pt x="14838" y="430609"/>
                </a:lnTo>
                <a:lnTo>
                  <a:pt x="23354" y="478404"/>
                </a:lnTo>
                <a:lnTo>
                  <a:pt x="34239" y="525718"/>
                </a:lnTo>
                <a:lnTo>
                  <a:pt x="47785" y="572455"/>
                </a:lnTo>
                <a:lnTo>
                  <a:pt x="63309" y="618699"/>
                </a:lnTo>
                <a:lnTo>
                  <a:pt x="79574" y="664699"/>
                </a:lnTo>
                <a:lnTo>
                  <a:pt x="96059" y="710623"/>
                </a:lnTo>
                <a:lnTo>
                  <a:pt x="112241" y="756637"/>
                </a:lnTo>
                <a:lnTo>
                  <a:pt x="127599" y="802909"/>
                </a:lnTo>
                <a:lnTo>
                  <a:pt x="141611" y="849606"/>
                </a:lnTo>
                <a:lnTo>
                  <a:pt x="153702" y="895672"/>
                </a:lnTo>
                <a:lnTo>
                  <a:pt x="164844" y="942062"/>
                </a:lnTo>
                <a:lnTo>
                  <a:pt x="175839" y="988490"/>
                </a:lnTo>
                <a:lnTo>
                  <a:pt x="187493" y="1034666"/>
                </a:lnTo>
                <a:lnTo>
                  <a:pt x="200610" y="1080302"/>
                </a:lnTo>
                <a:lnTo>
                  <a:pt x="215994" y="1125110"/>
                </a:lnTo>
                <a:lnTo>
                  <a:pt x="234449" y="1168802"/>
                </a:lnTo>
                <a:lnTo>
                  <a:pt x="883621" y="950352"/>
                </a:lnTo>
                <a:lnTo>
                  <a:pt x="868637" y="904192"/>
                </a:lnTo>
                <a:lnTo>
                  <a:pt x="852834" y="858169"/>
                </a:lnTo>
                <a:lnTo>
                  <a:pt x="835662" y="812699"/>
                </a:lnTo>
                <a:lnTo>
                  <a:pt x="816569" y="768195"/>
                </a:lnTo>
                <a:lnTo>
                  <a:pt x="795006" y="725072"/>
                </a:lnTo>
                <a:lnTo>
                  <a:pt x="770420" y="683744"/>
                </a:lnTo>
                <a:lnTo>
                  <a:pt x="742261" y="644625"/>
                </a:lnTo>
                <a:lnTo>
                  <a:pt x="703918" y="600028"/>
                </a:lnTo>
                <a:lnTo>
                  <a:pt x="684635" y="577833"/>
                </a:lnTo>
                <a:lnTo>
                  <a:pt x="640880" y="516144"/>
                </a:lnTo>
                <a:lnTo>
                  <a:pt x="619404" y="475106"/>
                </a:lnTo>
                <a:lnTo>
                  <a:pt x="601018" y="432376"/>
                </a:lnTo>
                <a:lnTo>
                  <a:pt x="584827" y="388596"/>
                </a:lnTo>
                <a:lnTo>
                  <a:pt x="569937" y="344411"/>
                </a:lnTo>
                <a:lnTo>
                  <a:pt x="555300" y="300162"/>
                </a:lnTo>
                <a:lnTo>
                  <a:pt x="539847" y="256143"/>
                </a:lnTo>
                <a:lnTo>
                  <a:pt x="522640" y="212921"/>
                </a:lnTo>
                <a:lnTo>
                  <a:pt x="502741" y="171059"/>
                </a:lnTo>
                <a:lnTo>
                  <a:pt x="479212" y="131124"/>
                </a:lnTo>
                <a:lnTo>
                  <a:pt x="450930" y="93870"/>
                </a:lnTo>
                <a:lnTo>
                  <a:pt x="417761" y="60749"/>
                </a:lnTo>
                <a:lnTo>
                  <a:pt x="380236" y="33361"/>
                </a:lnTo>
                <a:lnTo>
                  <a:pt x="338889" y="13306"/>
                </a:lnTo>
                <a:lnTo>
                  <a:pt x="294254" y="2183"/>
                </a:lnTo>
                <a:lnTo>
                  <a:pt x="269388" y="0"/>
                </a:lnTo>
                <a:close/>
              </a:path>
            </a:pathLst>
          </a:custGeom>
          <a:solidFill>
            <a:srgbClr val="4794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2528253" y="2789682"/>
            <a:ext cx="320675" cy="626110"/>
          </a:xfrm>
          <a:custGeom>
            <a:avLst/>
            <a:gdLst/>
            <a:ahLst/>
            <a:cxnLst/>
            <a:rect l="l" t="t" r="r" b="b"/>
            <a:pathLst>
              <a:path w="320675" h="626110">
                <a:moveTo>
                  <a:pt x="313279" y="607462"/>
                </a:moveTo>
                <a:lnTo>
                  <a:pt x="276265" y="619918"/>
                </a:lnTo>
                <a:lnTo>
                  <a:pt x="275390" y="621678"/>
                </a:lnTo>
                <a:lnTo>
                  <a:pt x="276484" y="624927"/>
                </a:lnTo>
                <a:lnTo>
                  <a:pt x="278240" y="625801"/>
                </a:lnTo>
                <a:lnTo>
                  <a:pt x="319768" y="611831"/>
                </a:lnTo>
                <a:lnTo>
                  <a:pt x="320505" y="610371"/>
                </a:lnTo>
                <a:lnTo>
                  <a:pt x="314223" y="610371"/>
                </a:lnTo>
                <a:lnTo>
                  <a:pt x="313279" y="607462"/>
                </a:lnTo>
                <a:close/>
              </a:path>
              <a:path w="320675" h="626110">
                <a:moveTo>
                  <a:pt x="316184" y="606484"/>
                </a:moveTo>
                <a:lnTo>
                  <a:pt x="313279" y="607462"/>
                </a:lnTo>
                <a:lnTo>
                  <a:pt x="314133" y="610092"/>
                </a:lnTo>
                <a:lnTo>
                  <a:pt x="314223" y="610371"/>
                </a:lnTo>
                <a:lnTo>
                  <a:pt x="317175" y="609425"/>
                </a:lnTo>
                <a:lnTo>
                  <a:pt x="316184" y="606484"/>
                </a:lnTo>
                <a:close/>
              </a:path>
              <a:path w="320675" h="626110">
                <a:moveTo>
                  <a:pt x="319475" y="606484"/>
                </a:moveTo>
                <a:lnTo>
                  <a:pt x="316184" y="606484"/>
                </a:lnTo>
                <a:lnTo>
                  <a:pt x="317175" y="609425"/>
                </a:lnTo>
                <a:lnTo>
                  <a:pt x="314223" y="610371"/>
                </a:lnTo>
                <a:lnTo>
                  <a:pt x="320505" y="610371"/>
                </a:lnTo>
                <a:lnTo>
                  <a:pt x="320646" y="610092"/>
                </a:lnTo>
                <a:lnTo>
                  <a:pt x="319475" y="606484"/>
                </a:lnTo>
                <a:close/>
              </a:path>
              <a:path w="320675" h="626110">
                <a:moveTo>
                  <a:pt x="4144" y="0"/>
                </a:moveTo>
                <a:lnTo>
                  <a:pt x="885" y="1072"/>
                </a:lnTo>
                <a:lnTo>
                  <a:pt x="0" y="2828"/>
                </a:lnTo>
                <a:lnTo>
                  <a:pt x="15447" y="48689"/>
                </a:lnTo>
                <a:lnTo>
                  <a:pt x="31681" y="92589"/>
                </a:lnTo>
                <a:lnTo>
                  <a:pt x="50147" y="135502"/>
                </a:lnTo>
                <a:lnTo>
                  <a:pt x="71749" y="176780"/>
                </a:lnTo>
                <a:lnTo>
                  <a:pt x="97395" y="215773"/>
                </a:lnTo>
                <a:lnTo>
                  <a:pt x="135148" y="261159"/>
                </a:lnTo>
                <a:lnTo>
                  <a:pt x="154604" y="283185"/>
                </a:lnTo>
                <a:lnTo>
                  <a:pt x="173385" y="305628"/>
                </a:lnTo>
                <a:lnTo>
                  <a:pt x="201374" y="344507"/>
                </a:lnTo>
                <a:lnTo>
                  <a:pt x="225832" y="385624"/>
                </a:lnTo>
                <a:lnTo>
                  <a:pt x="247303" y="428567"/>
                </a:lnTo>
                <a:lnTo>
                  <a:pt x="266332" y="472925"/>
                </a:lnTo>
                <a:lnTo>
                  <a:pt x="283465" y="518286"/>
                </a:lnTo>
                <a:lnTo>
                  <a:pt x="299247" y="564238"/>
                </a:lnTo>
                <a:lnTo>
                  <a:pt x="313279" y="607462"/>
                </a:lnTo>
                <a:lnTo>
                  <a:pt x="316184" y="606484"/>
                </a:lnTo>
                <a:lnTo>
                  <a:pt x="319475" y="606484"/>
                </a:lnTo>
                <a:lnTo>
                  <a:pt x="305129" y="562289"/>
                </a:lnTo>
                <a:lnTo>
                  <a:pt x="289303" y="516196"/>
                </a:lnTo>
                <a:lnTo>
                  <a:pt x="272090" y="470616"/>
                </a:lnTo>
                <a:lnTo>
                  <a:pt x="252935" y="425966"/>
                </a:lnTo>
                <a:lnTo>
                  <a:pt x="231280" y="382663"/>
                </a:lnTo>
                <a:lnTo>
                  <a:pt x="206568" y="341124"/>
                </a:lnTo>
                <a:lnTo>
                  <a:pt x="178242" y="301766"/>
                </a:lnTo>
                <a:lnTo>
                  <a:pt x="139792" y="257042"/>
                </a:lnTo>
                <a:lnTo>
                  <a:pt x="120558" y="234910"/>
                </a:lnTo>
                <a:lnTo>
                  <a:pt x="77106" y="173659"/>
                </a:lnTo>
                <a:lnTo>
                  <a:pt x="55759" y="132858"/>
                </a:lnTo>
                <a:lnTo>
                  <a:pt x="37452" y="90308"/>
                </a:lnTo>
                <a:lnTo>
                  <a:pt x="21302" y="46648"/>
                </a:lnTo>
                <a:lnTo>
                  <a:pt x="5956" y="1072"/>
                </a:lnTo>
                <a:lnTo>
                  <a:pt x="5893" y="885"/>
                </a:lnTo>
                <a:lnTo>
                  <a:pt x="414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587129" y="1806024"/>
            <a:ext cx="268605" cy="268605"/>
          </a:xfrm>
          <a:custGeom>
            <a:avLst/>
            <a:gdLst/>
            <a:ahLst/>
            <a:cxnLst/>
            <a:rect l="l" t="t" r="r" b="b"/>
            <a:pathLst>
              <a:path w="268605" h="268605">
                <a:moveTo>
                  <a:pt x="134246" y="0"/>
                </a:moveTo>
                <a:lnTo>
                  <a:pt x="91813" y="6843"/>
                </a:lnTo>
                <a:lnTo>
                  <a:pt x="54962" y="25901"/>
                </a:lnTo>
                <a:lnTo>
                  <a:pt x="25901" y="54962"/>
                </a:lnTo>
                <a:lnTo>
                  <a:pt x="6843" y="91813"/>
                </a:lnTo>
                <a:lnTo>
                  <a:pt x="0" y="134246"/>
                </a:lnTo>
                <a:lnTo>
                  <a:pt x="6843" y="176678"/>
                </a:lnTo>
                <a:lnTo>
                  <a:pt x="25901" y="213529"/>
                </a:lnTo>
                <a:lnTo>
                  <a:pt x="54962" y="242590"/>
                </a:lnTo>
                <a:lnTo>
                  <a:pt x="91813" y="261648"/>
                </a:lnTo>
                <a:lnTo>
                  <a:pt x="134246" y="268492"/>
                </a:lnTo>
                <a:lnTo>
                  <a:pt x="176678" y="261648"/>
                </a:lnTo>
                <a:lnTo>
                  <a:pt x="213529" y="242590"/>
                </a:lnTo>
                <a:lnTo>
                  <a:pt x="242590" y="213529"/>
                </a:lnTo>
                <a:lnTo>
                  <a:pt x="261648" y="176678"/>
                </a:lnTo>
                <a:lnTo>
                  <a:pt x="268492" y="134246"/>
                </a:lnTo>
                <a:lnTo>
                  <a:pt x="261648" y="91813"/>
                </a:lnTo>
                <a:lnTo>
                  <a:pt x="242590" y="54962"/>
                </a:lnTo>
                <a:lnTo>
                  <a:pt x="213529" y="25901"/>
                </a:lnTo>
                <a:lnTo>
                  <a:pt x="176678" y="6843"/>
                </a:lnTo>
                <a:lnTo>
                  <a:pt x="134246" y="0"/>
                </a:lnTo>
                <a:close/>
              </a:path>
            </a:pathLst>
          </a:custGeom>
          <a:solidFill>
            <a:srgbClr val="F8C4B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bg object 4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622726" y="1841622"/>
            <a:ext cx="197295" cy="171551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1907040" y="1892177"/>
            <a:ext cx="686435" cy="857885"/>
          </a:xfrm>
          <a:custGeom>
            <a:avLst/>
            <a:gdLst/>
            <a:ahLst/>
            <a:cxnLst/>
            <a:rect l="l" t="t" r="r" b="b"/>
            <a:pathLst>
              <a:path w="686435" h="857885">
                <a:moveTo>
                  <a:pt x="561394" y="0"/>
                </a:moveTo>
                <a:lnTo>
                  <a:pt x="498783" y="10745"/>
                </a:lnTo>
                <a:lnTo>
                  <a:pt x="445196" y="45168"/>
                </a:lnTo>
                <a:lnTo>
                  <a:pt x="405335" y="95043"/>
                </a:lnTo>
                <a:lnTo>
                  <a:pt x="372784" y="168711"/>
                </a:lnTo>
                <a:lnTo>
                  <a:pt x="356623" y="214704"/>
                </a:lnTo>
                <a:lnTo>
                  <a:pt x="337148" y="258460"/>
                </a:lnTo>
                <a:lnTo>
                  <a:pt x="309568" y="296986"/>
                </a:lnTo>
                <a:lnTo>
                  <a:pt x="268580" y="329277"/>
                </a:lnTo>
                <a:lnTo>
                  <a:pt x="222216" y="355074"/>
                </a:lnTo>
                <a:lnTo>
                  <a:pt x="176853" y="381731"/>
                </a:lnTo>
                <a:lnTo>
                  <a:pt x="138867" y="416602"/>
                </a:lnTo>
                <a:lnTo>
                  <a:pt x="116261" y="458107"/>
                </a:lnTo>
                <a:lnTo>
                  <a:pt x="104184" y="504386"/>
                </a:lnTo>
                <a:lnTo>
                  <a:pt x="96970" y="553063"/>
                </a:lnTo>
                <a:lnTo>
                  <a:pt x="88950" y="601764"/>
                </a:lnTo>
                <a:lnTo>
                  <a:pt x="74456" y="648113"/>
                </a:lnTo>
                <a:lnTo>
                  <a:pt x="63412" y="669652"/>
                </a:lnTo>
                <a:lnTo>
                  <a:pt x="50781" y="690363"/>
                </a:lnTo>
                <a:lnTo>
                  <a:pt x="37883" y="710949"/>
                </a:lnTo>
                <a:lnTo>
                  <a:pt x="26037" y="732109"/>
                </a:lnTo>
                <a:lnTo>
                  <a:pt x="13151" y="762017"/>
                </a:lnTo>
                <a:lnTo>
                  <a:pt x="4218" y="793207"/>
                </a:lnTo>
                <a:lnTo>
                  <a:pt x="0" y="825194"/>
                </a:lnTo>
                <a:lnTo>
                  <a:pt x="1260" y="857488"/>
                </a:lnTo>
                <a:lnTo>
                  <a:pt x="262151" y="857488"/>
                </a:lnTo>
                <a:lnTo>
                  <a:pt x="292550" y="696207"/>
                </a:lnTo>
                <a:lnTo>
                  <a:pt x="292550" y="857488"/>
                </a:lnTo>
                <a:lnTo>
                  <a:pt x="529165" y="857488"/>
                </a:lnTo>
                <a:lnTo>
                  <a:pt x="545610" y="812932"/>
                </a:lnTo>
                <a:lnTo>
                  <a:pt x="548882" y="764094"/>
                </a:lnTo>
                <a:lnTo>
                  <a:pt x="547588" y="713723"/>
                </a:lnTo>
                <a:lnTo>
                  <a:pt x="550332" y="664567"/>
                </a:lnTo>
                <a:lnTo>
                  <a:pt x="565723" y="619374"/>
                </a:lnTo>
                <a:lnTo>
                  <a:pt x="583782" y="595547"/>
                </a:lnTo>
                <a:lnTo>
                  <a:pt x="605714" y="574810"/>
                </a:lnTo>
                <a:lnTo>
                  <a:pt x="628736" y="554843"/>
                </a:lnTo>
                <a:lnTo>
                  <a:pt x="650065" y="533325"/>
                </a:lnTo>
                <a:lnTo>
                  <a:pt x="668226" y="506446"/>
                </a:lnTo>
                <a:lnTo>
                  <a:pt x="680368" y="476347"/>
                </a:lnTo>
                <a:lnTo>
                  <a:pt x="686096" y="444399"/>
                </a:lnTo>
                <a:lnTo>
                  <a:pt x="685018" y="411974"/>
                </a:lnTo>
                <a:lnTo>
                  <a:pt x="681849" y="395351"/>
                </a:lnTo>
                <a:lnTo>
                  <a:pt x="673602" y="362467"/>
                </a:lnTo>
                <a:lnTo>
                  <a:pt x="670317" y="345860"/>
                </a:lnTo>
                <a:lnTo>
                  <a:pt x="668383" y="312370"/>
                </a:lnTo>
                <a:lnTo>
                  <a:pt x="671315" y="278815"/>
                </a:lnTo>
                <a:lnTo>
                  <a:pt x="676891" y="245274"/>
                </a:lnTo>
                <a:lnTo>
                  <a:pt x="682887" y="211826"/>
                </a:lnTo>
                <a:lnTo>
                  <a:pt x="686178" y="179133"/>
                </a:lnTo>
                <a:lnTo>
                  <a:pt x="680070" y="111448"/>
                </a:lnTo>
                <a:lnTo>
                  <a:pt x="656891" y="55349"/>
                </a:lnTo>
                <a:lnTo>
                  <a:pt x="618628" y="17524"/>
                </a:lnTo>
                <a:lnTo>
                  <a:pt x="592641" y="5656"/>
                </a:lnTo>
                <a:lnTo>
                  <a:pt x="56139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8" name="bg object 4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963253" y="2588389"/>
            <a:ext cx="878284" cy="1029171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28256" y="2790223"/>
            <a:ext cx="317168" cy="622761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961810" y="2447794"/>
            <a:ext cx="493793" cy="301878"/>
          </a:xfrm>
          <a:prstGeom prst="rect">
            <a:avLst/>
          </a:prstGeom>
        </p:spPr>
      </p:pic>
      <p:sp>
        <p:nvSpPr>
          <p:cNvPr id="51" name="bg object 51"/>
          <p:cNvSpPr/>
          <p:nvPr/>
        </p:nvSpPr>
        <p:spPr>
          <a:xfrm>
            <a:off x="2751043" y="3469439"/>
            <a:ext cx="86360" cy="15240"/>
          </a:xfrm>
          <a:custGeom>
            <a:avLst/>
            <a:gdLst/>
            <a:ahLst/>
            <a:cxnLst/>
            <a:rect l="l" t="t" r="r" b="b"/>
            <a:pathLst>
              <a:path w="86360" h="15239">
                <a:moveTo>
                  <a:pt x="1876" y="0"/>
                </a:moveTo>
                <a:lnTo>
                  <a:pt x="352" y="1237"/>
                </a:lnTo>
                <a:lnTo>
                  <a:pt x="0" y="4645"/>
                </a:lnTo>
                <a:lnTo>
                  <a:pt x="1237" y="6172"/>
                </a:lnTo>
                <a:lnTo>
                  <a:pt x="83897" y="14721"/>
                </a:lnTo>
                <a:lnTo>
                  <a:pt x="85421" y="13483"/>
                </a:lnTo>
                <a:lnTo>
                  <a:pt x="85773" y="10076"/>
                </a:lnTo>
                <a:lnTo>
                  <a:pt x="84535" y="8553"/>
                </a:lnTo>
                <a:lnTo>
                  <a:pt x="82832" y="8376"/>
                </a:lnTo>
                <a:lnTo>
                  <a:pt x="187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363546" y="2193479"/>
            <a:ext cx="636905" cy="1468120"/>
          </a:xfrm>
          <a:custGeom>
            <a:avLst/>
            <a:gdLst/>
            <a:ahLst/>
            <a:cxnLst/>
            <a:rect l="l" t="t" r="r" b="b"/>
            <a:pathLst>
              <a:path w="636905" h="1468120">
                <a:moveTo>
                  <a:pt x="171869" y="1309865"/>
                </a:moveTo>
                <a:lnTo>
                  <a:pt x="0" y="1367777"/>
                </a:lnTo>
                <a:lnTo>
                  <a:pt x="46355" y="1467751"/>
                </a:lnTo>
                <a:lnTo>
                  <a:pt x="171869" y="1309865"/>
                </a:lnTo>
                <a:close/>
              </a:path>
              <a:path w="636905" h="1468120">
                <a:moveTo>
                  <a:pt x="636447" y="100647"/>
                </a:moveTo>
                <a:lnTo>
                  <a:pt x="492074" y="0"/>
                </a:lnTo>
                <a:lnTo>
                  <a:pt x="614514" y="182587"/>
                </a:lnTo>
                <a:lnTo>
                  <a:pt x="636447" y="100647"/>
                </a:lnTo>
                <a:close/>
              </a:path>
            </a:pathLst>
          </a:custGeom>
          <a:solidFill>
            <a:srgbClr val="F4A1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019234" y="3057048"/>
            <a:ext cx="354965" cy="564515"/>
          </a:xfrm>
          <a:custGeom>
            <a:avLst/>
            <a:gdLst/>
            <a:ahLst/>
            <a:cxnLst/>
            <a:rect l="l" t="t" r="r" b="b"/>
            <a:pathLst>
              <a:path w="354964" h="564514">
                <a:moveTo>
                  <a:pt x="4101" y="0"/>
                </a:moveTo>
                <a:lnTo>
                  <a:pt x="860" y="1114"/>
                </a:lnTo>
                <a:lnTo>
                  <a:pt x="0" y="2881"/>
                </a:lnTo>
                <a:lnTo>
                  <a:pt x="17249" y="51940"/>
                </a:lnTo>
                <a:lnTo>
                  <a:pt x="34227" y="99242"/>
                </a:lnTo>
                <a:lnTo>
                  <a:pt x="50923" y="146590"/>
                </a:lnTo>
                <a:lnTo>
                  <a:pt x="66767" y="194165"/>
                </a:lnTo>
                <a:lnTo>
                  <a:pt x="81188" y="242148"/>
                </a:lnTo>
                <a:lnTo>
                  <a:pt x="93261" y="288122"/>
                </a:lnTo>
                <a:lnTo>
                  <a:pt x="104391" y="334477"/>
                </a:lnTo>
                <a:lnTo>
                  <a:pt x="115388" y="380922"/>
                </a:lnTo>
                <a:lnTo>
                  <a:pt x="127059" y="427170"/>
                </a:lnTo>
                <a:lnTo>
                  <a:pt x="140214" y="472930"/>
                </a:lnTo>
                <a:lnTo>
                  <a:pt x="155662" y="517913"/>
                </a:lnTo>
                <a:lnTo>
                  <a:pt x="174210" y="561831"/>
                </a:lnTo>
                <a:lnTo>
                  <a:pt x="176517" y="563951"/>
                </a:lnTo>
                <a:lnTo>
                  <a:pt x="186747" y="560509"/>
                </a:lnTo>
                <a:lnTo>
                  <a:pt x="177018" y="560509"/>
                </a:lnTo>
                <a:lnTo>
                  <a:pt x="176027" y="557571"/>
                </a:lnTo>
                <a:lnTo>
                  <a:pt x="178752" y="556654"/>
                </a:lnTo>
                <a:lnTo>
                  <a:pt x="161457" y="515716"/>
                </a:lnTo>
                <a:lnTo>
                  <a:pt x="146136" y="471081"/>
                </a:lnTo>
                <a:lnTo>
                  <a:pt x="133059" y="425568"/>
                </a:lnTo>
                <a:lnTo>
                  <a:pt x="121423" y="379464"/>
                </a:lnTo>
                <a:lnTo>
                  <a:pt x="110430" y="333056"/>
                </a:lnTo>
                <a:lnTo>
                  <a:pt x="99277" y="286631"/>
                </a:lnTo>
                <a:lnTo>
                  <a:pt x="87163" y="240476"/>
                </a:lnTo>
                <a:lnTo>
                  <a:pt x="72678" y="192281"/>
                </a:lnTo>
                <a:lnTo>
                  <a:pt x="56790" y="144566"/>
                </a:lnTo>
                <a:lnTo>
                  <a:pt x="40070" y="97151"/>
                </a:lnTo>
                <a:lnTo>
                  <a:pt x="23091" y="49850"/>
                </a:lnTo>
                <a:lnTo>
                  <a:pt x="5957" y="1114"/>
                </a:lnTo>
                <a:lnTo>
                  <a:pt x="5868" y="864"/>
                </a:lnTo>
                <a:lnTo>
                  <a:pt x="4101" y="0"/>
                </a:lnTo>
                <a:close/>
              </a:path>
              <a:path w="354964" h="564514">
                <a:moveTo>
                  <a:pt x="178752" y="556654"/>
                </a:moveTo>
                <a:lnTo>
                  <a:pt x="176027" y="557571"/>
                </a:lnTo>
                <a:lnTo>
                  <a:pt x="177018" y="560509"/>
                </a:lnTo>
                <a:lnTo>
                  <a:pt x="179822" y="559186"/>
                </a:lnTo>
                <a:lnTo>
                  <a:pt x="178752" y="556654"/>
                </a:lnTo>
                <a:close/>
              </a:path>
              <a:path w="354964" h="564514">
                <a:moveTo>
                  <a:pt x="352103" y="498320"/>
                </a:moveTo>
                <a:lnTo>
                  <a:pt x="178752" y="556654"/>
                </a:lnTo>
                <a:lnTo>
                  <a:pt x="179822" y="559186"/>
                </a:lnTo>
                <a:lnTo>
                  <a:pt x="177018" y="560509"/>
                </a:lnTo>
                <a:lnTo>
                  <a:pt x="186747" y="560509"/>
                </a:lnTo>
                <a:lnTo>
                  <a:pt x="354082" y="504200"/>
                </a:lnTo>
                <a:lnTo>
                  <a:pt x="354953" y="502440"/>
                </a:lnTo>
                <a:lnTo>
                  <a:pt x="353860" y="499191"/>
                </a:lnTo>
                <a:lnTo>
                  <a:pt x="352103" y="49832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4" name="bg object 5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850555" y="1407509"/>
            <a:ext cx="1196531" cy="1008527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875705" y="2539509"/>
            <a:ext cx="1039183" cy="910180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5386406" y="1097841"/>
            <a:ext cx="1530985" cy="684530"/>
          </a:xfrm>
          <a:custGeom>
            <a:avLst/>
            <a:gdLst/>
            <a:ahLst/>
            <a:cxnLst/>
            <a:rect l="l" t="t" r="r" b="b"/>
            <a:pathLst>
              <a:path w="1530984" h="684530">
                <a:moveTo>
                  <a:pt x="1490616" y="0"/>
                </a:moveTo>
                <a:lnTo>
                  <a:pt x="40169" y="0"/>
                </a:lnTo>
                <a:lnTo>
                  <a:pt x="24533" y="2212"/>
                </a:lnTo>
                <a:lnTo>
                  <a:pt x="11765" y="8246"/>
                </a:lnTo>
                <a:lnTo>
                  <a:pt x="3156" y="17194"/>
                </a:lnTo>
                <a:lnTo>
                  <a:pt x="0" y="28152"/>
                </a:lnTo>
                <a:lnTo>
                  <a:pt x="0" y="655788"/>
                </a:lnTo>
                <a:lnTo>
                  <a:pt x="3156" y="666743"/>
                </a:lnTo>
                <a:lnTo>
                  <a:pt x="11765" y="675686"/>
                </a:lnTo>
                <a:lnTo>
                  <a:pt x="24533" y="681714"/>
                </a:lnTo>
                <a:lnTo>
                  <a:pt x="40169" y="683923"/>
                </a:lnTo>
                <a:lnTo>
                  <a:pt x="1490616" y="683923"/>
                </a:lnTo>
                <a:lnTo>
                  <a:pt x="1506244" y="681714"/>
                </a:lnTo>
                <a:lnTo>
                  <a:pt x="1519008" y="675686"/>
                </a:lnTo>
                <a:lnTo>
                  <a:pt x="1527615" y="666743"/>
                </a:lnTo>
                <a:lnTo>
                  <a:pt x="1530771" y="655788"/>
                </a:lnTo>
                <a:lnTo>
                  <a:pt x="1530771" y="28152"/>
                </a:lnTo>
                <a:lnTo>
                  <a:pt x="1527615" y="17194"/>
                </a:lnTo>
                <a:lnTo>
                  <a:pt x="1519008" y="8246"/>
                </a:lnTo>
                <a:lnTo>
                  <a:pt x="1506244" y="2212"/>
                </a:lnTo>
                <a:lnTo>
                  <a:pt x="1490616" y="0"/>
                </a:lnTo>
                <a:close/>
              </a:path>
            </a:pathLst>
          </a:custGeom>
          <a:solidFill>
            <a:srgbClr val="C6D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5386406" y="1097841"/>
            <a:ext cx="1530985" cy="125730"/>
          </a:xfrm>
          <a:custGeom>
            <a:avLst/>
            <a:gdLst/>
            <a:ahLst/>
            <a:cxnLst/>
            <a:rect l="l" t="t" r="r" b="b"/>
            <a:pathLst>
              <a:path w="1530984" h="125730">
                <a:moveTo>
                  <a:pt x="1490616" y="0"/>
                </a:moveTo>
                <a:lnTo>
                  <a:pt x="40169" y="0"/>
                </a:lnTo>
                <a:lnTo>
                  <a:pt x="24533" y="2212"/>
                </a:lnTo>
                <a:lnTo>
                  <a:pt x="11765" y="8246"/>
                </a:lnTo>
                <a:lnTo>
                  <a:pt x="3156" y="17194"/>
                </a:lnTo>
                <a:lnTo>
                  <a:pt x="0" y="28152"/>
                </a:lnTo>
                <a:lnTo>
                  <a:pt x="0" y="125569"/>
                </a:lnTo>
                <a:lnTo>
                  <a:pt x="1530771" y="125569"/>
                </a:lnTo>
                <a:lnTo>
                  <a:pt x="1530771" y="28152"/>
                </a:lnTo>
                <a:lnTo>
                  <a:pt x="1527615" y="17194"/>
                </a:lnTo>
                <a:lnTo>
                  <a:pt x="1519008" y="8246"/>
                </a:lnTo>
                <a:lnTo>
                  <a:pt x="1506244" y="2212"/>
                </a:lnTo>
                <a:lnTo>
                  <a:pt x="1490616" y="0"/>
                </a:lnTo>
                <a:close/>
              </a:path>
            </a:pathLst>
          </a:custGeom>
          <a:solidFill>
            <a:srgbClr val="4794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6674523" y="1152130"/>
            <a:ext cx="172085" cy="31115"/>
          </a:xfrm>
          <a:custGeom>
            <a:avLst/>
            <a:gdLst/>
            <a:ahLst/>
            <a:cxnLst/>
            <a:rect l="l" t="t" r="r" b="b"/>
            <a:pathLst>
              <a:path w="172084" h="31115">
                <a:moveTo>
                  <a:pt x="30734" y="6870"/>
                </a:moveTo>
                <a:lnTo>
                  <a:pt x="23850" y="0"/>
                </a:lnTo>
                <a:lnTo>
                  <a:pt x="6883" y="0"/>
                </a:lnTo>
                <a:lnTo>
                  <a:pt x="0" y="6870"/>
                </a:lnTo>
                <a:lnTo>
                  <a:pt x="0" y="23850"/>
                </a:lnTo>
                <a:lnTo>
                  <a:pt x="6883" y="30734"/>
                </a:lnTo>
                <a:lnTo>
                  <a:pt x="23850" y="30734"/>
                </a:lnTo>
                <a:lnTo>
                  <a:pt x="30734" y="23850"/>
                </a:lnTo>
                <a:lnTo>
                  <a:pt x="30734" y="15367"/>
                </a:lnTo>
                <a:lnTo>
                  <a:pt x="30734" y="6870"/>
                </a:lnTo>
                <a:close/>
              </a:path>
              <a:path w="172084" h="31115">
                <a:moveTo>
                  <a:pt x="101333" y="6870"/>
                </a:moveTo>
                <a:lnTo>
                  <a:pt x="94449" y="0"/>
                </a:lnTo>
                <a:lnTo>
                  <a:pt x="77482" y="0"/>
                </a:lnTo>
                <a:lnTo>
                  <a:pt x="70599" y="6870"/>
                </a:lnTo>
                <a:lnTo>
                  <a:pt x="70599" y="23850"/>
                </a:lnTo>
                <a:lnTo>
                  <a:pt x="77482" y="30734"/>
                </a:lnTo>
                <a:lnTo>
                  <a:pt x="94449" y="30734"/>
                </a:lnTo>
                <a:lnTo>
                  <a:pt x="101333" y="23850"/>
                </a:lnTo>
                <a:lnTo>
                  <a:pt x="101333" y="15367"/>
                </a:lnTo>
                <a:lnTo>
                  <a:pt x="101333" y="6870"/>
                </a:lnTo>
                <a:close/>
              </a:path>
              <a:path w="172084" h="31115">
                <a:moveTo>
                  <a:pt x="171932" y="6870"/>
                </a:moveTo>
                <a:lnTo>
                  <a:pt x="165061" y="0"/>
                </a:lnTo>
                <a:lnTo>
                  <a:pt x="148082" y="0"/>
                </a:lnTo>
                <a:lnTo>
                  <a:pt x="141198" y="6870"/>
                </a:lnTo>
                <a:lnTo>
                  <a:pt x="141198" y="23850"/>
                </a:lnTo>
                <a:lnTo>
                  <a:pt x="148082" y="30734"/>
                </a:lnTo>
                <a:lnTo>
                  <a:pt x="165061" y="30734"/>
                </a:lnTo>
                <a:lnTo>
                  <a:pt x="171932" y="23850"/>
                </a:lnTo>
                <a:lnTo>
                  <a:pt x="171932" y="15367"/>
                </a:lnTo>
                <a:lnTo>
                  <a:pt x="171932" y="6870"/>
                </a:lnTo>
                <a:close/>
              </a:path>
            </a:pathLst>
          </a:custGeom>
          <a:solidFill>
            <a:srgbClr val="A3C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5476700" y="1305328"/>
            <a:ext cx="368935" cy="368935"/>
          </a:xfrm>
          <a:custGeom>
            <a:avLst/>
            <a:gdLst/>
            <a:ahLst/>
            <a:cxnLst/>
            <a:rect l="l" t="t" r="r" b="b"/>
            <a:pathLst>
              <a:path w="368935" h="368935">
                <a:moveTo>
                  <a:pt x="184428" y="0"/>
                </a:moveTo>
                <a:lnTo>
                  <a:pt x="135400" y="6587"/>
                </a:lnTo>
                <a:lnTo>
                  <a:pt x="91343" y="25179"/>
                </a:lnTo>
                <a:lnTo>
                  <a:pt x="54017" y="54017"/>
                </a:lnTo>
                <a:lnTo>
                  <a:pt x="25179" y="91343"/>
                </a:lnTo>
                <a:lnTo>
                  <a:pt x="6587" y="135400"/>
                </a:lnTo>
                <a:lnTo>
                  <a:pt x="0" y="184428"/>
                </a:lnTo>
                <a:lnTo>
                  <a:pt x="6587" y="233457"/>
                </a:lnTo>
                <a:lnTo>
                  <a:pt x="25179" y="277513"/>
                </a:lnTo>
                <a:lnTo>
                  <a:pt x="54017" y="314839"/>
                </a:lnTo>
                <a:lnTo>
                  <a:pt x="91343" y="343677"/>
                </a:lnTo>
                <a:lnTo>
                  <a:pt x="135400" y="362269"/>
                </a:lnTo>
                <a:lnTo>
                  <a:pt x="184428" y="368857"/>
                </a:lnTo>
                <a:lnTo>
                  <a:pt x="233457" y="362269"/>
                </a:lnTo>
                <a:lnTo>
                  <a:pt x="277513" y="343677"/>
                </a:lnTo>
                <a:lnTo>
                  <a:pt x="314839" y="314839"/>
                </a:lnTo>
                <a:lnTo>
                  <a:pt x="343677" y="277513"/>
                </a:lnTo>
                <a:lnTo>
                  <a:pt x="362269" y="233457"/>
                </a:lnTo>
                <a:lnTo>
                  <a:pt x="368857" y="184428"/>
                </a:lnTo>
                <a:lnTo>
                  <a:pt x="362269" y="135400"/>
                </a:lnTo>
                <a:lnTo>
                  <a:pt x="343677" y="91343"/>
                </a:lnTo>
                <a:lnTo>
                  <a:pt x="314839" y="54017"/>
                </a:lnTo>
                <a:lnTo>
                  <a:pt x="277513" y="25179"/>
                </a:lnTo>
                <a:lnTo>
                  <a:pt x="233457" y="6587"/>
                </a:lnTo>
                <a:lnTo>
                  <a:pt x="184428" y="0"/>
                </a:lnTo>
                <a:close/>
              </a:path>
            </a:pathLst>
          </a:custGeom>
          <a:solidFill>
            <a:srgbClr val="F4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0" name="bg object 6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570215" y="1387303"/>
            <a:ext cx="181829" cy="175455"/>
          </a:xfrm>
          <a:prstGeom prst="rect">
            <a:avLst/>
          </a:prstGeom>
        </p:spPr>
      </p:pic>
      <p:sp>
        <p:nvSpPr>
          <p:cNvPr id="61" name="bg object 61"/>
          <p:cNvSpPr/>
          <p:nvPr/>
        </p:nvSpPr>
        <p:spPr>
          <a:xfrm>
            <a:off x="5926239" y="1324545"/>
            <a:ext cx="902969" cy="359410"/>
          </a:xfrm>
          <a:custGeom>
            <a:avLst/>
            <a:gdLst/>
            <a:ahLst/>
            <a:cxnLst/>
            <a:rect l="l" t="t" r="r" b="b"/>
            <a:pathLst>
              <a:path w="902970" h="359410">
                <a:moveTo>
                  <a:pt x="137363" y="329577"/>
                </a:moveTo>
                <a:lnTo>
                  <a:pt x="0" y="329577"/>
                </a:lnTo>
                <a:lnTo>
                  <a:pt x="0" y="359244"/>
                </a:lnTo>
                <a:lnTo>
                  <a:pt x="137363" y="359244"/>
                </a:lnTo>
                <a:lnTo>
                  <a:pt x="137363" y="329577"/>
                </a:lnTo>
                <a:close/>
              </a:path>
              <a:path w="902970" h="359410">
                <a:moveTo>
                  <a:pt x="285292" y="216179"/>
                </a:moveTo>
                <a:lnTo>
                  <a:pt x="0" y="216179"/>
                </a:lnTo>
                <a:lnTo>
                  <a:pt x="0" y="245859"/>
                </a:lnTo>
                <a:lnTo>
                  <a:pt x="285292" y="245859"/>
                </a:lnTo>
                <a:lnTo>
                  <a:pt x="285292" y="216179"/>
                </a:lnTo>
                <a:close/>
              </a:path>
              <a:path w="902970" h="359410">
                <a:moveTo>
                  <a:pt x="312178" y="329577"/>
                </a:moveTo>
                <a:lnTo>
                  <a:pt x="174828" y="329577"/>
                </a:lnTo>
                <a:lnTo>
                  <a:pt x="174828" y="359244"/>
                </a:lnTo>
                <a:lnTo>
                  <a:pt x="312178" y="359244"/>
                </a:lnTo>
                <a:lnTo>
                  <a:pt x="312178" y="329577"/>
                </a:lnTo>
                <a:close/>
              </a:path>
              <a:path w="902970" h="359410">
                <a:moveTo>
                  <a:pt x="689686" y="216179"/>
                </a:moveTo>
                <a:lnTo>
                  <a:pt x="318909" y="216179"/>
                </a:lnTo>
                <a:lnTo>
                  <a:pt x="318909" y="245859"/>
                </a:lnTo>
                <a:lnTo>
                  <a:pt x="689686" y="245859"/>
                </a:lnTo>
                <a:lnTo>
                  <a:pt x="689686" y="216179"/>
                </a:lnTo>
                <a:close/>
              </a:path>
              <a:path w="902970" h="359410">
                <a:moveTo>
                  <a:pt x="769416" y="329577"/>
                </a:moveTo>
                <a:lnTo>
                  <a:pt x="358292" y="329577"/>
                </a:lnTo>
                <a:lnTo>
                  <a:pt x="358292" y="359244"/>
                </a:lnTo>
                <a:lnTo>
                  <a:pt x="769416" y="359244"/>
                </a:lnTo>
                <a:lnTo>
                  <a:pt x="769416" y="329577"/>
                </a:lnTo>
                <a:close/>
              </a:path>
              <a:path w="902970" h="359410">
                <a:moveTo>
                  <a:pt x="898131" y="216179"/>
                </a:moveTo>
                <a:lnTo>
                  <a:pt x="724268" y="216179"/>
                </a:lnTo>
                <a:lnTo>
                  <a:pt x="724268" y="245859"/>
                </a:lnTo>
                <a:lnTo>
                  <a:pt x="898131" y="245859"/>
                </a:lnTo>
                <a:lnTo>
                  <a:pt x="898131" y="216179"/>
                </a:lnTo>
                <a:close/>
              </a:path>
              <a:path w="902970" h="359410">
                <a:moveTo>
                  <a:pt x="900049" y="329577"/>
                </a:moveTo>
                <a:lnTo>
                  <a:pt x="804951" y="329577"/>
                </a:lnTo>
                <a:lnTo>
                  <a:pt x="804951" y="359244"/>
                </a:lnTo>
                <a:lnTo>
                  <a:pt x="900049" y="359244"/>
                </a:lnTo>
                <a:lnTo>
                  <a:pt x="900049" y="329577"/>
                </a:lnTo>
                <a:close/>
              </a:path>
              <a:path w="902970" h="359410">
                <a:moveTo>
                  <a:pt x="902931" y="105968"/>
                </a:moveTo>
                <a:lnTo>
                  <a:pt x="0" y="105968"/>
                </a:lnTo>
                <a:lnTo>
                  <a:pt x="0" y="135648"/>
                </a:lnTo>
                <a:lnTo>
                  <a:pt x="902931" y="135648"/>
                </a:lnTo>
                <a:lnTo>
                  <a:pt x="902931" y="105968"/>
                </a:lnTo>
                <a:close/>
              </a:path>
              <a:path w="902970" h="359410">
                <a:moveTo>
                  <a:pt x="902931" y="0"/>
                </a:moveTo>
                <a:lnTo>
                  <a:pt x="0" y="0"/>
                </a:lnTo>
                <a:lnTo>
                  <a:pt x="0" y="29667"/>
                </a:lnTo>
                <a:lnTo>
                  <a:pt x="902931" y="29667"/>
                </a:lnTo>
                <a:lnTo>
                  <a:pt x="902931" y="0"/>
                </a:lnTo>
                <a:close/>
              </a:path>
            </a:pathLst>
          </a:custGeom>
          <a:solidFill>
            <a:srgbClr val="E1E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6400" y="804164"/>
            <a:ext cx="73152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6400" y="4623943"/>
            <a:ext cx="73152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63520" y="18696814"/>
            <a:ext cx="260096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6400" y="18696814"/>
            <a:ext cx="186944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52160" y="18696814"/>
            <a:ext cx="186944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jpg"/><Relationship Id="rId15" Type="http://schemas.openxmlformats.org/officeDocument/2006/relationships/hyperlink" Target="https://representa.cat/representa" TargetMode="External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77790" y="10330609"/>
            <a:ext cx="1036319" cy="3711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Entra</a:t>
            </a:r>
            <a:r>
              <a:rPr sz="1100" spc="4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</a:t>
            </a:r>
            <a:r>
              <a:rPr sz="1100" spc="4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la</a:t>
            </a:r>
            <a:r>
              <a:rPr sz="1100" spc="40" dirty="0">
                <a:latin typeface="Raleway"/>
                <a:cs typeface="Raleway"/>
              </a:rPr>
              <a:t> </a:t>
            </a:r>
            <a:r>
              <a:rPr sz="1100" b="1" spc="-25" dirty="0">
                <a:latin typeface="Raleway"/>
                <a:cs typeface="Raleway"/>
              </a:rPr>
              <a:t>web </a:t>
            </a:r>
            <a:r>
              <a:rPr sz="1100" b="1" dirty="0">
                <a:latin typeface="Raleway"/>
                <a:cs typeface="Raleway"/>
              </a:rPr>
              <a:t>de</a:t>
            </a:r>
            <a:r>
              <a:rPr sz="1100" b="1" spc="4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Representa</a:t>
            </a:r>
            <a:r>
              <a:rPr lang="es-ES" sz="1100" b="1" spc="-10" dirty="0">
                <a:latin typeface="Raleway"/>
                <a:cs typeface="Raleway"/>
              </a:rPr>
              <a:t>: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57439" y="10330609"/>
            <a:ext cx="1406525" cy="57848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100" b="1" dirty="0">
                <a:latin typeface="Raleway"/>
                <a:cs typeface="Raleway"/>
              </a:rPr>
              <a:t>Identifica’t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spc="-25" dirty="0">
                <a:latin typeface="Raleway"/>
                <a:cs typeface="Raleway"/>
              </a:rPr>
              <a:t>amb</a:t>
            </a:r>
            <a:endParaRPr sz="1100">
              <a:latin typeface="Raleway"/>
              <a:cs typeface="Raleway"/>
            </a:endParaRPr>
          </a:p>
          <a:p>
            <a:pPr marL="12700" marR="5080">
              <a:lnSpc>
                <a:spcPct val="109900"/>
              </a:lnSpc>
            </a:pPr>
            <a:r>
              <a:rPr sz="1100" dirty="0">
                <a:latin typeface="Raleway"/>
                <a:cs typeface="Raleway"/>
              </a:rPr>
              <a:t>un</a:t>
            </a:r>
            <a:r>
              <a:rPr sz="1100" spc="6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dels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spc="-10" dirty="0">
                <a:latin typeface="Raleway"/>
                <a:cs typeface="Raleway"/>
              </a:rPr>
              <a:t>mecanismes acceptats</a:t>
            </a:r>
            <a:endParaRPr sz="1100">
              <a:latin typeface="Raleway"/>
              <a:cs typeface="Ralewa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98443" y="18163027"/>
            <a:ext cx="2527300" cy="5784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L’altre</a:t>
            </a:r>
            <a:r>
              <a:rPr sz="1100" spc="5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persona</a:t>
            </a:r>
            <a:r>
              <a:rPr sz="1100" spc="3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rebrà</a:t>
            </a:r>
            <a:r>
              <a:rPr sz="1100" b="1" spc="5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un</a:t>
            </a:r>
            <a:r>
              <a:rPr sz="1100" b="1" spc="5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avís</a:t>
            </a:r>
            <a:r>
              <a:rPr sz="1100" b="1" spc="5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per</a:t>
            </a:r>
            <a:r>
              <a:rPr sz="1100" b="1" spc="25" dirty="0">
                <a:latin typeface="Raleway"/>
                <a:cs typeface="Raleway"/>
              </a:rPr>
              <a:t> </a:t>
            </a:r>
            <a:r>
              <a:rPr sz="1100" b="1" spc="-25" dirty="0">
                <a:latin typeface="Raleway"/>
                <a:cs typeface="Raleway"/>
              </a:rPr>
              <a:t>SMS </a:t>
            </a:r>
            <a:r>
              <a:rPr sz="1100" b="1" dirty="0">
                <a:latin typeface="Raleway"/>
                <a:cs typeface="Raleway"/>
              </a:rPr>
              <a:t>i/o</a:t>
            </a:r>
            <a:r>
              <a:rPr sz="1100" b="1" spc="7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correu</a:t>
            </a:r>
            <a:r>
              <a:rPr sz="1100" b="1" spc="8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electrònic,</a:t>
            </a:r>
            <a:r>
              <a:rPr sz="1100" b="1" spc="7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amb</a:t>
            </a:r>
            <a:r>
              <a:rPr sz="1100" spc="9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un</a:t>
            </a:r>
            <a:r>
              <a:rPr sz="1100" spc="85" dirty="0">
                <a:latin typeface="Raleway"/>
                <a:cs typeface="Raleway"/>
              </a:rPr>
              <a:t> </a:t>
            </a:r>
            <a:r>
              <a:rPr sz="1100" spc="-10" dirty="0">
                <a:latin typeface="Raleway"/>
                <a:cs typeface="Raleway"/>
              </a:rPr>
              <a:t>enllaç </a:t>
            </a:r>
            <a:r>
              <a:rPr sz="1100" b="1" dirty="0">
                <a:latin typeface="Raleway"/>
                <a:cs typeface="Raleway"/>
              </a:rPr>
              <a:t>per</a:t>
            </a:r>
            <a:r>
              <a:rPr sz="1100" b="1" spc="6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acceptar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aquesta</a:t>
            </a:r>
            <a:r>
              <a:rPr sz="1100" b="1" spc="10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representació</a:t>
            </a:r>
            <a:endParaRPr sz="1100">
              <a:latin typeface="Raleway"/>
              <a:cs typeface="Ralewa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707" y="4596215"/>
            <a:ext cx="6701155" cy="4100195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 marR="431165">
              <a:lnSpc>
                <a:spcPts val="4350"/>
              </a:lnSpc>
              <a:spcBef>
                <a:spcPts val="555"/>
              </a:spcBef>
            </a:pP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Has</a:t>
            </a:r>
            <a:r>
              <a:rPr sz="3900" spc="20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de</a:t>
            </a:r>
            <a:r>
              <a:rPr sz="3900" spc="25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fer</a:t>
            </a:r>
            <a:r>
              <a:rPr sz="3900" spc="-70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un</a:t>
            </a:r>
            <a:r>
              <a:rPr sz="3900" spc="25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tràmit</a:t>
            </a:r>
            <a:r>
              <a:rPr sz="3900" spc="20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per</a:t>
            </a:r>
            <a:r>
              <a:rPr sz="3900" spc="-70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spc="-25" dirty="0">
                <a:solidFill>
                  <a:srgbClr val="005EAA"/>
                </a:solidFill>
                <a:latin typeface="Raleway Medium"/>
                <a:cs typeface="Raleway Medium"/>
              </a:rPr>
              <a:t>un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familiar,</a:t>
            </a:r>
            <a:r>
              <a:rPr sz="3900" spc="-55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amic</a:t>
            </a:r>
            <a:r>
              <a:rPr sz="3900" spc="-50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dirty="0">
                <a:solidFill>
                  <a:srgbClr val="005EAA"/>
                </a:solidFill>
                <a:latin typeface="Raleway Medium"/>
                <a:cs typeface="Raleway Medium"/>
              </a:rPr>
              <a:t>o</a:t>
            </a:r>
            <a:r>
              <a:rPr sz="3900" spc="-55" dirty="0">
                <a:solidFill>
                  <a:srgbClr val="005EAA"/>
                </a:solidFill>
                <a:latin typeface="Raleway Medium"/>
                <a:cs typeface="Raleway Medium"/>
              </a:rPr>
              <a:t> </a:t>
            </a:r>
            <a:r>
              <a:rPr sz="3900" spc="-10" dirty="0">
                <a:solidFill>
                  <a:srgbClr val="005EAA"/>
                </a:solidFill>
                <a:latin typeface="Raleway Medium"/>
                <a:cs typeface="Raleway Medium"/>
              </a:rPr>
              <a:t>empresa?</a:t>
            </a:r>
            <a:endParaRPr sz="3900">
              <a:latin typeface="Raleway Medium"/>
              <a:cs typeface="Raleway Medium"/>
            </a:endParaRPr>
          </a:p>
          <a:p>
            <a:pPr marL="12700" marR="3048635">
              <a:lnSpc>
                <a:spcPts val="4350"/>
              </a:lnSpc>
              <a:spcBef>
                <a:spcPts val="1850"/>
              </a:spcBef>
            </a:pPr>
            <a:r>
              <a:rPr sz="3900" b="1" spc="-10" dirty="0">
                <a:solidFill>
                  <a:srgbClr val="005EAA"/>
                </a:solidFill>
                <a:latin typeface="Raleway Black"/>
                <a:cs typeface="Raleway Black"/>
              </a:rPr>
              <a:t>Respresenta’ls </a:t>
            </a:r>
            <a:r>
              <a:rPr sz="3900" b="1" dirty="0">
                <a:solidFill>
                  <a:srgbClr val="005EAA"/>
                </a:solidFill>
                <a:latin typeface="Raleway Black"/>
                <a:cs typeface="Raleway Black"/>
              </a:rPr>
              <a:t>de forma </a:t>
            </a:r>
            <a:r>
              <a:rPr sz="3900" b="1" spc="-10" dirty="0">
                <a:solidFill>
                  <a:srgbClr val="005EAA"/>
                </a:solidFill>
                <a:latin typeface="Raleway Black"/>
                <a:cs typeface="Raleway Black"/>
              </a:rPr>
              <a:t>fàcil!</a:t>
            </a:r>
            <a:endParaRPr sz="3900">
              <a:latin typeface="Raleway Black"/>
              <a:cs typeface="Raleway Black"/>
            </a:endParaRPr>
          </a:p>
          <a:p>
            <a:pPr marL="12700" marR="5080">
              <a:lnSpc>
                <a:spcPct val="103600"/>
              </a:lnSpc>
              <a:spcBef>
                <a:spcPts val="2140"/>
              </a:spcBef>
            </a:pPr>
            <a:r>
              <a:rPr sz="1100" dirty="0">
                <a:latin typeface="Raleway"/>
                <a:cs typeface="Raleway"/>
              </a:rPr>
              <a:t>El</a:t>
            </a:r>
            <a:r>
              <a:rPr sz="1100" spc="5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registre</a:t>
            </a:r>
            <a:r>
              <a:rPr sz="1100" spc="10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d’apoderaments</a:t>
            </a:r>
            <a:r>
              <a:rPr sz="1100" spc="11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(Representa)</a:t>
            </a:r>
            <a:r>
              <a:rPr sz="1100" spc="10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permet</a:t>
            </a:r>
            <a:r>
              <a:rPr sz="1100" spc="10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fer</a:t>
            </a:r>
            <a:r>
              <a:rPr sz="1100" spc="6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constar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les</a:t>
            </a:r>
            <a:r>
              <a:rPr sz="1100" spc="10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representacions</a:t>
            </a:r>
            <a:r>
              <a:rPr sz="1100" spc="10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que</a:t>
            </a:r>
            <a:r>
              <a:rPr sz="1100" spc="10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els</a:t>
            </a:r>
            <a:r>
              <a:rPr sz="1100" spc="110" dirty="0">
                <a:latin typeface="Raleway"/>
                <a:cs typeface="Raleway"/>
              </a:rPr>
              <a:t> </a:t>
            </a:r>
            <a:r>
              <a:rPr sz="1100" spc="-10" dirty="0">
                <a:latin typeface="Raleway"/>
                <a:cs typeface="Raleway"/>
              </a:rPr>
              <a:t>ciutadans, </a:t>
            </a:r>
            <a:r>
              <a:rPr sz="1100" dirty="0">
                <a:latin typeface="Raleway"/>
                <a:cs typeface="Raleway"/>
              </a:rPr>
              <a:t>professionals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i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empreses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atorguen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tercers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per</a:t>
            </a:r>
            <a:r>
              <a:rPr sz="1100" spc="3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actuar</a:t>
            </a:r>
            <a:r>
              <a:rPr sz="1100" spc="3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en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el</a:t>
            </a:r>
            <a:r>
              <a:rPr sz="1100" spc="2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seu</a:t>
            </a:r>
            <a:r>
              <a:rPr sz="1100" spc="7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nom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davant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de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les</a:t>
            </a:r>
            <a:r>
              <a:rPr sz="1100" spc="375" dirty="0">
                <a:latin typeface="Raleway"/>
                <a:cs typeface="Raleway"/>
              </a:rPr>
              <a:t> </a:t>
            </a:r>
            <a:r>
              <a:rPr sz="1100" spc="-10" dirty="0">
                <a:latin typeface="Raleway"/>
                <a:cs typeface="Raleway"/>
              </a:rPr>
              <a:t>Administracions Públiques.</a:t>
            </a:r>
            <a:endParaRPr sz="1100">
              <a:latin typeface="Raleway"/>
              <a:cs typeface="Raleway"/>
            </a:endParaRPr>
          </a:p>
          <a:p>
            <a:pPr>
              <a:lnSpc>
                <a:spcPct val="100000"/>
              </a:lnSpc>
            </a:pPr>
            <a:endParaRPr sz="1100">
              <a:latin typeface="Raleway"/>
              <a:cs typeface="Raleway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00">
              <a:latin typeface="Raleway"/>
              <a:cs typeface="Raleway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50" b="1" dirty="0">
                <a:latin typeface="Raleway"/>
                <a:cs typeface="Raleway"/>
              </a:rPr>
              <a:t>Com</a:t>
            </a:r>
            <a:r>
              <a:rPr sz="2850" b="1" spc="100" dirty="0">
                <a:latin typeface="Raleway"/>
                <a:cs typeface="Raleway"/>
              </a:rPr>
              <a:t> </a:t>
            </a:r>
            <a:r>
              <a:rPr sz="2850" b="1" spc="-50" dirty="0">
                <a:latin typeface="Raleway"/>
                <a:cs typeface="Raleway"/>
              </a:rPr>
              <a:t>fer-</a:t>
            </a:r>
            <a:r>
              <a:rPr sz="2850" b="1" spc="-25" dirty="0">
                <a:latin typeface="Raleway"/>
                <a:cs typeface="Raleway"/>
              </a:rPr>
              <a:t>ho?</a:t>
            </a:r>
            <a:endParaRPr sz="2850">
              <a:latin typeface="Raleway"/>
              <a:cs typeface="Ralewa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59134" y="8862649"/>
            <a:ext cx="6057900" cy="5956935"/>
            <a:chOff x="959134" y="8862649"/>
            <a:chExt cx="6057900" cy="5956935"/>
          </a:xfrm>
        </p:grpSpPr>
        <p:sp>
          <p:nvSpPr>
            <p:cNvPr id="7" name="object 7"/>
            <p:cNvSpPr/>
            <p:nvPr/>
          </p:nvSpPr>
          <p:spPr>
            <a:xfrm>
              <a:off x="3643427" y="9401877"/>
              <a:ext cx="3368040" cy="2841625"/>
            </a:xfrm>
            <a:custGeom>
              <a:avLst/>
              <a:gdLst/>
              <a:ahLst/>
              <a:cxnLst/>
              <a:rect l="l" t="t" r="r" b="b"/>
              <a:pathLst>
                <a:path w="3368040" h="2841625">
                  <a:moveTo>
                    <a:pt x="0" y="0"/>
                  </a:moveTo>
                  <a:lnTo>
                    <a:pt x="134708" y="134708"/>
                  </a:lnTo>
                  <a:lnTo>
                    <a:pt x="0" y="269416"/>
                  </a:lnTo>
                </a:path>
                <a:path w="3368040" h="2841625">
                  <a:moveTo>
                    <a:pt x="1925094" y="2572093"/>
                  </a:moveTo>
                  <a:lnTo>
                    <a:pt x="1790386" y="2706801"/>
                  </a:lnTo>
                  <a:lnTo>
                    <a:pt x="1925094" y="2841509"/>
                  </a:lnTo>
                </a:path>
                <a:path w="3368040" h="2841625">
                  <a:moveTo>
                    <a:pt x="3367676" y="1410598"/>
                  </a:moveTo>
                  <a:lnTo>
                    <a:pt x="3232968" y="1545306"/>
                  </a:lnTo>
                  <a:lnTo>
                    <a:pt x="3098260" y="1410598"/>
                  </a:lnTo>
                </a:path>
              </a:pathLst>
            </a:custGeom>
            <a:ln w="10581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399536" y="9536585"/>
              <a:ext cx="4479290" cy="2571115"/>
            </a:xfrm>
            <a:custGeom>
              <a:avLst/>
              <a:gdLst/>
              <a:ahLst/>
              <a:cxnLst/>
              <a:rect l="l" t="t" r="r" b="b"/>
              <a:pathLst>
                <a:path w="4479290" h="2571115">
                  <a:moveTo>
                    <a:pt x="0" y="0"/>
                  </a:moveTo>
                  <a:lnTo>
                    <a:pt x="4231524" y="0"/>
                  </a:lnTo>
                  <a:lnTo>
                    <a:pt x="4281434" y="5031"/>
                  </a:lnTo>
                  <a:lnTo>
                    <a:pt x="4327920" y="19461"/>
                  </a:lnTo>
                  <a:lnTo>
                    <a:pt x="4369986" y="42294"/>
                  </a:lnTo>
                  <a:lnTo>
                    <a:pt x="4406637" y="72534"/>
                  </a:lnTo>
                  <a:lnTo>
                    <a:pt x="4436877" y="109185"/>
                  </a:lnTo>
                  <a:lnTo>
                    <a:pt x="4459710" y="151251"/>
                  </a:lnTo>
                  <a:lnTo>
                    <a:pt x="4474140" y="197737"/>
                  </a:lnTo>
                  <a:lnTo>
                    <a:pt x="4479172" y="247647"/>
                  </a:lnTo>
                  <a:lnTo>
                    <a:pt x="4479172" y="2323067"/>
                  </a:lnTo>
                  <a:lnTo>
                    <a:pt x="4474140" y="2372976"/>
                  </a:lnTo>
                  <a:lnTo>
                    <a:pt x="4459710" y="2419462"/>
                  </a:lnTo>
                  <a:lnTo>
                    <a:pt x="4436877" y="2461529"/>
                  </a:lnTo>
                  <a:lnTo>
                    <a:pt x="4406637" y="2498180"/>
                  </a:lnTo>
                  <a:lnTo>
                    <a:pt x="4369986" y="2528420"/>
                  </a:lnTo>
                  <a:lnTo>
                    <a:pt x="4327920" y="2551253"/>
                  </a:lnTo>
                  <a:lnTo>
                    <a:pt x="4281434" y="2565683"/>
                  </a:lnTo>
                  <a:lnTo>
                    <a:pt x="4231524" y="2570714"/>
                  </a:lnTo>
                  <a:lnTo>
                    <a:pt x="1581748" y="2570714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14118" y="13383021"/>
              <a:ext cx="1974214" cy="1431290"/>
            </a:xfrm>
            <a:custGeom>
              <a:avLst/>
              <a:gdLst/>
              <a:ahLst/>
              <a:cxnLst/>
              <a:rect l="l" t="t" r="r" b="b"/>
              <a:pathLst>
                <a:path w="1974214" h="1431290">
                  <a:moveTo>
                    <a:pt x="1839288" y="1161494"/>
                  </a:moveTo>
                  <a:lnTo>
                    <a:pt x="1973996" y="1296199"/>
                  </a:lnTo>
                  <a:lnTo>
                    <a:pt x="1839288" y="1430907"/>
                  </a:lnTo>
                </a:path>
                <a:path w="1974214" h="1431290">
                  <a:moveTo>
                    <a:pt x="0" y="0"/>
                  </a:moveTo>
                  <a:lnTo>
                    <a:pt x="134708" y="134708"/>
                  </a:lnTo>
                  <a:lnTo>
                    <a:pt x="269412" y="0"/>
                  </a:lnTo>
                </a:path>
              </a:pathLst>
            </a:custGeom>
            <a:ln w="10581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48824" y="12107128"/>
              <a:ext cx="2779395" cy="2571115"/>
            </a:xfrm>
            <a:custGeom>
              <a:avLst/>
              <a:gdLst/>
              <a:ahLst/>
              <a:cxnLst/>
              <a:rect l="l" t="t" r="r" b="b"/>
              <a:pathLst>
                <a:path w="2779395" h="2571115">
                  <a:moveTo>
                    <a:pt x="2779049" y="0"/>
                  </a:moveTo>
                  <a:lnTo>
                    <a:pt x="247647" y="0"/>
                  </a:lnTo>
                  <a:lnTo>
                    <a:pt x="197737" y="5031"/>
                  </a:lnTo>
                  <a:lnTo>
                    <a:pt x="151251" y="19461"/>
                  </a:lnTo>
                  <a:lnTo>
                    <a:pt x="109185" y="42294"/>
                  </a:lnTo>
                  <a:lnTo>
                    <a:pt x="72534" y="72534"/>
                  </a:lnTo>
                  <a:lnTo>
                    <a:pt x="42294" y="109185"/>
                  </a:lnTo>
                  <a:lnTo>
                    <a:pt x="19461" y="151251"/>
                  </a:lnTo>
                  <a:lnTo>
                    <a:pt x="5031" y="197737"/>
                  </a:lnTo>
                  <a:lnTo>
                    <a:pt x="0" y="247647"/>
                  </a:lnTo>
                  <a:lnTo>
                    <a:pt x="0" y="2323067"/>
                  </a:lnTo>
                  <a:lnTo>
                    <a:pt x="5031" y="2372976"/>
                  </a:lnTo>
                  <a:lnTo>
                    <a:pt x="19461" y="2419462"/>
                  </a:lnTo>
                  <a:lnTo>
                    <a:pt x="42294" y="2461529"/>
                  </a:lnTo>
                  <a:lnTo>
                    <a:pt x="72534" y="2498180"/>
                  </a:lnTo>
                  <a:lnTo>
                    <a:pt x="109185" y="2528420"/>
                  </a:lnTo>
                  <a:lnTo>
                    <a:pt x="151251" y="2551253"/>
                  </a:lnTo>
                  <a:lnTo>
                    <a:pt x="197737" y="2565683"/>
                  </a:lnTo>
                  <a:lnTo>
                    <a:pt x="247647" y="2570714"/>
                  </a:lnTo>
                  <a:lnTo>
                    <a:pt x="2278210" y="2570714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63578" y="8867095"/>
              <a:ext cx="1586865" cy="1176655"/>
            </a:xfrm>
            <a:custGeom>
              <a:avLst/>
              <a:gdLst/>
              <a:ahLst/>
              <a:cxnLst/>
              <a:rect l="l" t="t" r="r" b="b"/>
              <a:pathLst>
                <a:path w="1586864" h="1176654">
                  <a:moveTo>
                    <a:pt x="1385034" y="0"/>
                  </a:moveTo>
                  <a:lnTo>
                    <a:pt x="33542" y="0"/>
                  </a:lnTo>
                  <a:lnTo>
                    <a:pt x="18276" y="3914"/>
                  </a:lnTo>
                  <a:lnTo>
                    <a:pt x="6879" y="14592"/>
                  </a:lnTo>
                  <a:lnTo>
                    <a:pt x="427" y="30431"/>
                  </a:lnTo>
                  <a:lnTo>
                    <a:pt x="0" y="49833"/>
                  </a:lnTo>
                  <a:lnTo>
                    <a:pt x="153468" y="1126221"/>
                  </a:lnTo>
                  <a:lnTo>
                    <a:pt x="159426" y="1145610"/>
                  </a:lnTo>
                  <a:lnTo>
                    <a:pt x="170393" y="1161443"/>
                  </a:lnTo>
                  <a:lnTo>
                    <a:pt x="184834" y="1172118"/>
                  </a:lnTo>
                  <a:lnTo>
                    <a:pt x="201213" y="1176033"/>
                  </a:lnTo>
                  <a:lnTo>
                    <a:pt x="1552710" y="1176033"/>
                  </a:lnTo>
                  <a:lnTo>
                    <a:pt x="1567970" y="1172118"/>
                  </a:lnTo>
                  <a:lnTo>
                    <a:pt x="1579367" y="1161443"/>
                  </a:lnTo>
                  <a:lnTo>
                    <a:pt x="1585821" y="1145610"/>
                  </a:lnTo>
                  <a:lnTo>
                    <a:pt x="1586252" y="1126221"/>
                  </a:lnTo>
                  <a:lnTo>
                    <a:pt x="1432787" y="49833"/>
                  </a:lnTo>
                  <a:lnTo>
                    <a:pt x="1426825" y="30431"/>
                  </a:lnTo>
                  <a:lnTo>
                    <a:pt x="1415855" y="14592"/>
                  </a:lnTo>
                  <a:lnTo>
                    <a:pt x="1401412" y="3914"/>
                  </a:lnTo>
                  <a:lnTo>
                    <a:pt x="13850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63579" y="8867094"/>
              <a:ext cx="1586865" cy="1176655"/>
            </a:xfrm>
            <a:custGeom>
              <a:avLst/>
              <a:gdLst/>
              <a:ahLst/>
              <a:cxnLst/>
              <a:rect l="l" t="t" r="r" b="b"/>
              <a:pathLst>
                <a:path w="1586864" h="1176654">
                  <a:moveTo>
                    <a:pt x="1385034" y="0"/>
                  </a:moveTo>
                  <a:lnTo>
                    <a:pt x="33538" y="0"/>
                  </a:lnTo>
                  <a:lnTo>
                    <a:pt x="18275" y="3914"/>
                  </a:lnTo>
                  <a:lnTo>
                    <a:pt x="6878" y="14592"/>
                  </a:lnTo>
                  <a:lnTo>
                    <a:pt x="427" y="30431"/>
                  </a:lnTo>
                  <a:lnTo>
                    <a:pt x="0" y="49833"/>
                  </a:lnTo>
                  <a:lnTo>
                    <a:pt x="12309" y="136161"/>
                  </a:lnTo>
                  <a:lnTo>
                    <a:pt x="153468" y="1126221"/>
                  </a:lnTo>
                  <a:lnTo>
                    <a:pt x="159426" y="1145610"/>
                  </a:lnTo>
                  <a:lnTo>
                    <a:pt x="170393" y="1161443"/>
                  </a:lnTo>
                  <a:lnTo>
                    <a:pt x="184834" y="1172118"/>
                  </a:lnTo>
                  <a:lnTo>
                    <a:pt x="201213" y="1176033"/>
                  </a:lnTo>
                  <a:lnTo>
                    <a:pt x="1552710" y="1176033"/>
                  </a:lnTo>
                  <a:lnTo>
                    <a:pt x="1567970" y="1172118"/>
                  </a:lnTo>
                  <a:lnTo>
                    <a:pt x="1579367" y="1161443"/>
                  </a:lnTo>
                  <a:lnTo>
                    <a:pt x="1585821" y="1145610"/>
                  </a:lnTo>
                  <a:lnTo>
                    <a:pt x="1586252" y="1126221"/>
                  </a:lnTo>
                  <a:lnTo>
                    <a:pt x="1445093" y="136161"/>
                  </a:lnTo>
                  <a:lnTo>
                    <a:pt x="1432783" y="49833"/>
                  </a:lnTo>
                  <a:lnTo>
                    <a:pt x="1426822" y="30431"/>
                  </a:lnTo>
                  <a:lnTo>
                    <a:pt x="1415853" y="14592"/>
                  </a:lnTo>
                  <a:lnTo>
                    <a:pt x="1401411" y="3914"/>
                  </a:lnTo>
                  <a:lnTo>
                    <a:pt x="1385034" y="0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93759" y="8893493"/>
              <a:ext cx="1525905" cy="1123315"/>
            </a:xfrm>
            <a:custGeom>
              <a:avLst/>
              <a:gdLst/>
              <a:ahLst/>
              <a:cxnLst/>
              <a:rect l="l" t="t" r="r" b="b"/>
              <a:pathLst>
                <a:path w="1525905" h="1123315">
                  <a:moveTo>
                    <a:pt x="1333000" y="0"/>
                  </a:moveTo>
                  <a:lnTo>
                    <a:pt x="32328" y="0"/>
                  </a:lnTo>
                  <a:lnTo>
                    <a:pt x="17636" y="3738"/>
                  </a:lnTo>
                  <a:lnTo>
                    <a:pt x="6657" y="13936"/>
                  </a:lnTo>
                  <a:lnTo>
                    <a:pt x="431" y="29064"/>
                  </a:lnTo>
                  <a:lnTo>
                    <a:pt x="0" y="47593"/>
                  </a:lnTo>
                  <a:lnTo>
                    <a:pt x="146576" y="1075657"/>
                  </a:lnTo>
                  <a:lnTo>
                    <a:pt x="152290" y="1094176"/>
                  </a:lnTo>
                  <a:lnTo>
                    <a:pt x="162829" y="1109299"/>
                  </a:lnTo>
                  <a:lnTo>
                    <a:pt x="176716" y="1119495"/>
                  </a:lnTo>
                  <a:lnTo>
                    <a:pt x="192477" y="1123233"/>
                  </a:lnTo>
                  <a:lnTo>
                    <a:pt x="1493145" y="1123233"/>
                  </a:lnTo>
                  <a:lnTo>
                    <a:pt x="1507837" y="1119495"/>
                  </a:lnTo>
                  <a:lnTo>
                    <a:pt x="1518817" y="1109299"/>
                  </a:lnTo>
                  <a:lnTo>
                    <a:pt x="1525046" y="1094176"/>
                  </a:lnTo>
                  <a:lnTo>
                    <a:pt x="1525481" y="1075657"/>
                  </a:lnTo>
                  <a:lnTo>
                    <a:pt x="1378904" y="47593"/>
                  </a:lnTo>
                  <a:lnTo>
                    <a:pt x="1373188" y="29064"/>
                  </a:lnTo>
                  <a:lnTo>
                    <a:pt x="1362646" y="13936"/>
                  </a:lnTo>
                  <a:lnTo>
                    <a:pt x="1348758" y="3738"/>
                  </a:lnTo>
                  <a:lnTo>
                    <a:pt x="1333000" y="0"/>
                  </a:lnTo>
                  <a:close/>
                </a:path>
              </a:pathLst>
            </a:custGeom>
            <a:solidFill>
              <a:srgbClr val="F3F7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93524" y="8896798"/>
              <a:ext cx="1386205" cy="107314"/>
            </a:xfrm>
            <a:custGeom>
              <a:avLst/>
              <a:gdLst/>
              <a:ahLst/>
              <a:cxnLst/>
              <a:rect l="l" t="t" r="r" b="b"/>
              <a:pathLst>
                <a:path w="1386205" h="107315">
                  <a:moveTo>
                    <a:pt x="1339740" y="0"/>
                  </a:moveTo>
                  <a:lnTo>
                    <a:pt x="36212" y="0"/>
                  </a:lnTo>
                  <a:lnTo>
                    <a:pt x="20755" y="3363"/>
                  </a:lnTo>
                  <a:lnTo>
                    <a:pt x="8629" y="12389"/>
                  </a:lnTo>
                  <a:lnTo>
                    <a:pt x="1241" y="25481"/>
                  </a:lnTo>
                  <a:lnTo>
                    <a:pt x="0" y="41044"/>
                  </a:lnTo>
                  <a:lnTo>
                    <a:pt x="13261" y="106710"/>
                  </a:lnTo>
                  <a:lnTo>
                    <a:pt x="1385870" y="106710"/>
                  </a:lnTo>
                  <a:lnTo>
                    <a:pt x="1370545" y="26435"/>
                  </a:lnTo>
                  <a:lnTo>
                    <a:pt x="1367009" y="15910"/>
                  </a:lnTo>
                  <a:lnTo>
                    <a:pt x="1360157" y="7534"/>
                  </a:lnTo>
                  <a:lnTo>
                    <a:pt x="1350798" y="1999"/>
                  </a:lnTo>
                  <a:lnTo>
                    <a:pt x="1339740" y="0"/>
                  </a:lnTo>
                  <a:close/>
                </a:path>
              </a:pathLst>
            </a:custGeom>
            <a:solidFill>
              <a:srgbClr val="C6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93759" y="8893493"/>
              <a:ext cx="1525905" cy="1123315"/>
            </a:xfrm>
            <a:custGeom>
              <a:avLst/>
              <a:gdLst/>
              <a:ahLst/>
              <a:cxnLst/>
              <a:rect l="l" t="t" r="r" b="b"/>
              <a:pathLst>
                <a:path w="1525905" h="1123315">
                  <a:moveTo>
                    <a:pt x="1333000" y="0"/>
                  </a:moveTo>
                  <a:lnTo>
                    <a:pt x="32328" y="0"/>
                  </a:lnTo>
                  <a:lnTo>
                    <a:pt x="17636" y="3738"/>
                  </a:lnTo>
                  <a:lnTo>
                    <a:pt x="6657" y="13936"/>
                  </a:lnTo>
                  <a:lnTo>
                    <a:pt x="431" y="29064"/>
                  </a:lnTo>
                  <a:lnTo>
                    <a:pt x="0" y="47593"/>
                  </a:lnTo>
                  <a:lnTo>
                    <a:pt x="11755" y="130048"/>
                  </a:lnTo>
                  <a:lnTo>
                    <a:pt x="146576" y="1075657"/>
                  </a:lnTo>
                  <a:lnTo>
                    <a:pt x="176716" y="1119495"/>
                  </a:lnTo>
                  <a:lnTo>
                    <a:pt x="192477" y="1123233"/>
                  </a:lnTo>
                  <a:lnTo>
                    <a:pt x="1493145" y="1123233"/>
                  </a:lnTo>
                  <a:lnTo>
                    <a:pt x="1507837" y="1119495"/>
                  </a:lnTo>
                  <a:lnTo>
                    <a:pt x="1518817" y="1109299"/>
                  </a:lnTo>
                  <a:lnTo>
                    <a:pt x="1525046" y="1094176"/>
                  </a:lnTo>
                  <a:lnTo>
                    <a:pt x="1525481" y="1075657"/>
                  </a:lnTo>
                  <a:lnTo>
                    <a:pt x="1390660" y="130048"/>
                  </a:lnTo>
                  <a:lnTo>
                    <a:pt x="1378904" y="47593"/>
                  </a:lnTo>
                  <a:lnTo>
                    <a:pt x="1373188" y="29064"/>
                  </a:lnTo>
                  <a:lnTo>
                    <a:pt x="1362646" y="13936"/>
                  </a:lnTo>
                  <a:lnTo>
                    <a:pt x="1348758" y="3738"/>
                  </a:lnTo>
                  <a:lnTo>
                    <a:pt x="1333000" y="0"/>
                  </a:lnTo>
                  <a:close/>
                </a:path>
              </a:pathLst>
            </a:custGeom>
            <a:ln w="7241">
              <a:solidFill>
                <a:srgbClr val="0202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93759" y="8893493"/>
              <a:ext cx="1525905" cy="1123315"/>
            </a:xfrm>
            <a:custGeom>
              <a:avLst/>
              <a:gdLst/>
              <a:ahLst/>
              <a:cxnLst/>
              <a:rect l="l" t="t" r="r" b="b"/>
              <a:pathLst>
                <a:path w="1525905" h="1123315">
                  <a:moveTo>
                    <a:pt x="1333000" y="0"/>
                  </a:moveTo>
                  <a:lnTo>
                    <a:pt x="32328" y="0"/>
                  </a:lnTo>
                  <a:lnTo>
                    <a:pt x="17636" y="3738"/>
                  </a:lnTo>
                  <a:lnTo>
                    <a:pt x="6657" y="13936"/>
                  </a:lnTo>
                  <a:lnTo>
                    <a:pt x="431" y="29064"/>
                  </a:lnTo>
                  <a:lnTo>
                    <a:pt x="0" y="47593"/>
                  </a:lnTo>
                  <a:lnTo>
                    <a:pt x="11755" y="130048"/>
                  </a:lnTo>
                  <a:lnTo>
                    <a:pt x="146576" y="1075657"/>
                  </a:lnTo>
                  <a:lnTo>
                    <a:pt x="176716" y="1119495"/>
                  </a:lnTo>
                  <a:lnTo>
                    <a:pt x="192477" y="1123233"/>
                  </a:lnTo>
                  <a:lnTo>
                    <a:pt x="1493145" y="1123233"/>
                  </a:lnTo>
                  <a:lnTo>
                    <a:pt x="1507837" y="1119495"/>
                  </a:lnTo>
                  <a:lnTo>
                    <a:pt x="1518817" y="1109299"/>
                  </a:lnTo>
                  <a:lnTo>
                    <a:pt x="1525046" y="1094176"/>
                  </a:lnTo>
                  <a:lnTo>
                    <a:pt x="1525481" y="1075657"/>
                  </a:lnTo>
                  <a:lnTo>
                    <a:pt x="1390660" y="130048"/>
                  </a:lnTo>
                  <a:lnTo>
                    <a:pt x="1378904" y="47593"/>
                  </a:lnTo>
                  <a:lnTo>
                    <a:pt x="1373188" y="29064"/>
                  </a:lnTo>
                  <a:lnTo>
                    <a:pt x="1362646" y="13936"/>
                  </a:lnTo>
                  <a:lnTo>
                    <a:pt x="1348758" y="3738"/>
                  </a:lnTo>
                  <a:lnTo>
                    <a:pt x="1333000" y="0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49360" y="10017443"/>
              <a:ext cx="694055" cy="0"/>
            </a:xfrm>
            <a:custGeom>
              <a:avLst/>
              <a:gdLst/>
              <a:ahLst/>
              <a:cxnLst/>
              <a:rect l="l" t="t" r="r" b="b"/>
              <a:pathLst>
                <a:path w="694055">
                  <a:moveTo>
                    <a:pt x="693598" y="0"/>
                  </a:moveTo>
                  <a:lnTo>
                    <a:pt x="0" y="0"/>
                  </a:lnTo>
                </a:path>
              </a:pathLst>
            </a:custGeom>
            <a:ln w="10760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91519" y="9626764"/>
              <a:ext cx="416559" cy="390525"/>
            </a:xfrm>
            <a:custGeom>
              <a:avLst/>
              <a:gdLst/>
              <a:ahLst/>
              <a:cxnLst/>
              <a:rect l="l" t="t" r="r" b="b"/>
              <a:pathLst>
                <a:path w="416559" h="390525">
                  <a:moveTo>
                    <a:pt x="0" y="0"/>
                  </a:moveTo>
                  <a:lnTo>
                    <a:pt x="48817" y="342386"/>
                  </a:lnTo>
                  <a:lnTo>
                    <a:pt x="78956" y="386224"/>
                  </a:lnTo>
                  <a:lnTo>
                    <a:pt x="94714" y="389963"/>
                  </a:lnTo>
                  <a:lnTo>
                    <a:pt x="416412" y="389963"/>
                  </a:lnTo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45969" y="10001732"/>
              <a:ext cx="327660" cy="44450"/>
            </a:xfrm>
            <a:custGeom>
              <a:avLst/>
              <a:gdLst/>
              <a:ahLst/>
              <a:cxnLst/>
              <a:rect l="l" t="t" r="r" b="b"/>
              <a:pathLst>
                <a:path w="327660" h="44450">
                  <a:moveTo>
                    <a:pt x="92062" y="21831"/>
                  </a:moveTo>
                  <a:lnTo>
                    <a:pt x="90195" y="13335"/>
                  </a:lnTo>
                  <a:lnTo>
                    <a:pt x="85077" y="6388"/>
                  </a:lnTo>
                  <a:lnTo>
                    <a:pt x="77495" y="1714"/>
                  </a:lnTo>
                  <a:lnTo>
                    <a:pt x="68199" y="0"/>
                  </a:lnTo>
                  <a:lnTo>
                    <a:pt x="23863" y="0"/>
                  </a:lnTo>
                  <a:lnTo>
                    <a:pt x="14579" y="1714"/>
                  </a:lnTo>
                  <a:lnTo>
                    <a:pt x="6985" y="6388"/>
                  </a:lnTo>
                  <a:lnTo>
                    <a:pt x="1879" y="13335"/>
                  </a:lnTo>
                  <a:lnTo>
                    <a:pt x="0" y="21831"/>
                  </a:lnTo>
                  <a:lnTo>
                    <a:pt x="0" y="42951"/>
                  </a:lnTo>
                  <a:lnTo>
                    <a:pt x="92062" y="44399"/>
                  </a:lnTo>
                  <a:lnTo>
                    <a:pt x="92062" y="21831"/>
                  </a:lnTo>
                  <a:close/>
                </a:path>
                <a:path w="327660" h="44450">
                  <a:moveTo>
                    <a:pt x="209410" y="21831"/>
                  </a:moveTo>
                  <a:lnTo>
                    <a:pt x="207530" y="13335"/>
                  </a:lnTo>
                  <a:lnTo>
                    <a:pt x="202425" y="6388"/>
                  </a:lnTo>
                  <a:lnTo>
                    <a:pt x="194830" y="1714"/>
                  </a:lnTo>
                  <a:lnTo>
                    <a:pt x="185534" y="0"/>
                  </a:lnTo>
                  <a:lnTo>
                    <a:pt x="141211" y="0"/>
                  </a:lnTo>
                  <a:lnTo>
                    <a:pt x="131914" y="1714"/>
                  </a:lnTo>
                  <a:lnTo>
                    <a:pt x="124333" y="6388"/>
                  </a:lnTo>
                  <a:lnTo>
                    <a:pt x="119214" y="13335"/>
                  </a:lnTo>
                  <a:lnTo>
                    <a:pt x="117348" y="21831"/>
                  </a:lnTo>
                  <a:lnTo>
                    <a:pt x="117348" y="42951"/>
                  </a:lnTo>
                  <a:lnTo>
                    <a:pt x="209410" y="44399"/>
                  </a:lnTo>
                  <a:lnTo>
                    <a:pt x="209410" y="21831"/>
                  </a:lnTo>
                  <a:close/>
                </a:path>
                <a:path w="327660" h="44450">
                  <a:moveTo>
                    <a:pt x="327139" y="21831"/>
                  </a:moveTo>
                  <a:lnTo>
                    <a:pt x="325259" y="13335"/>
                  </a:lnTo>
                  <a:lnTo>
                    <a:pt x="320141" y="6388"/>
                  </a:lnTo>
                  <a:lnTo>
                    <a:pt x="312559" y="1714"/>
                  </a:lnTo>
                  <a:lnTo>
                    <a:pt x="303263" y="0"/>
                  </a:lnTo>
                  <a:lnTo>
                    <a:pt x="258940" y="0"/>
                  </a:lnTo>
                  <a:lnTo>
                    <a:pt x="249643" y="1714"/>
                  </a:lnTo>
                  <a:lnTo>
                    <a:pt x="242062" y="6388"/>
                  </a:lnTo>
                  <a:lnTo>
                    <a:pt x="236943" y="13335"/>
                  </a:lnTo>
                  <a:lnTo>
                    <a:pt x="235064" y="21831"/>
                  </a:lnTo>
                  <a:lnTo>
                    <a:pt x="235064" y="42951"/>
                  </a:lnTo>
                  <a:lnTo>
                    <a:pt x="327139" y="44399"/>
                  </a:lnTo>
                  <a:lnTo>
                    <a:pt x="327139" y="218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45975" y="10001722"/>
              <a:ext cx="327660" cy="44450"/>
            </a:xfrm>
            <a:custGeom>
              <a:avLst/>
              <a:gdLst/>
              <a:ahLst/>
              <a:cxnLst/>
              <a:rect l="l" t="t" r="r" b="b"/>
              <a:pathLst>
                <a:path w="327660" h="44450">
                  <a:moveTo>
                    <a:pt x="327136" y="44401"/>
                  </a:moveTo>
                  <a:lnTo>
                    <a:pt x="327136" y="21835"/>
                  </a:lnTo>
                  <a:lnTo>
                    <a:pt x="325260" y="13336"/>
                  </a:lnTo>
                  <a:lnTo>
                    <a:pt x="320144" y="6395"/>
                  </a:lnTo>
                  <a:lnTo>
                    <a:pt x="312556" y="1716"/>
                  </a:lnTo>
                  <a:lnTo>
                    <a:pt x="303265" y="0"/>
                  </a:lnTo>
                  <a:lnTo>
                    <a:pt x="258937" y="0"/>
                  </a:lnTo>
                  <a:lnTo>
                    <a:pt x="249645" y="1716"/>
                  </a:lnTo>
                  <a:lnTo>
                    <a:pt x="242057" y="6395"/>
                  </a:lnTo>
                  <a:lnTo>
                    <a:pt x="236942" y="13336"/>
                  </a:lnTo>
                  <a:lnTo>
                    <a:pt x="235066" y="21835"/>
                  </a:lnTo>
                  <a:lnTo>
                    <a:pt x="235066" y="42952"/>
                  </a:lnTo>
                  <a:lnTo>
                    <a:pt x="327136" y="44401"/>
                  </a:lnTo>
                  <a:close/>
                </a:path>
                <a:path w="327660" h="44450">
                  <a:moveTo>
                    <a:pt x="209410" y="44401"/>
                  </a:moveTo>
                  <a:lnTo>
                    <a:pt x="209410" y="21835"/>
                  </a:lnTo>
                  <a:lnTo>
                    <a:pt x="207534" y="13336"/>
                  </a:lnTo>
                  <a:lnTo>
                    <a:pt x="202419" y="6395"/>
                  </a:lnTo>
                  <a:lnTo>
                    <a:pt x="194833" y="1716"/>
                  </a:lnTo>
                  <a:lnTo>
                    <a:pt x="185543" y="0"/>
                  </a:lnTo>
                  <a:lnTo>
                    <a:pt x="141211" y="0"/>
                  </a:lnTo>
                  <a:lnTo>
                    <a:pt x="131922" y="1716"/>
                  </a:lnTo>
                  <a:lnTo>
                    <a:pt x="124335" y="6395"/>
                  </a:lnTo>
                  <a:lnTo>
                    <a:pt x="119220" y="13336"/>
                  </a:lnTo>
                  <a:lnTo>
                    <a:pt x="117344" y="21835"/>
                  </a:lnTo>
                  <a:lnTo>
                    <a:pt x="117344" y="42952"/>
                  </a:lnTo>
                  <a:lnTo>
                    <a:pt x="209410" y="44401"/>
                  </a:lnTo>
                  <a:close/>
                </a:path>
                <a:path w="327660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02863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02863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90363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8D85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90363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837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8D85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837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650424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650424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5202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2024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8226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382265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25000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25000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935092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935092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804909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804909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66693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666933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53467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68198" y="0"/>
                  </a:move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534671" y="10001722"/>
              <a:ext cx="92075" cy="44450"/>
            </a:xfrm>
            <a:custGeom>
              <a:avLst/>
              <a:gdLst/>
              <a:ahLst/>
              <a:cxnLst/>
              <a:rect l="l" t="t" r="r" b="b"/>
              <a:pathLst>
                <a:path w="92075" h="44450">
                  <a:moveTo>
                    <a:pt x="92069" y="44401"/>
                  </a:moveTo>
                  <a:lnTo>
                    <a:pt x="92069" y="21835"/>
                  </a:lnTo>
                  <a:lnTo>
                    <a:pt x="90193" y="13336"/>
                  </a:lnTo>
                  <a:lnTo>
                    <a:pt x="85078" y="6395"/>
                  </a:lnTo>
                  <a:lnTo>
                    <a:pt x="77490" y="1716"/>
                  </a:lnTo>
                  <a:lnTo>
                    <a:pt x="68198" y="0"/>
                  </a:lnTo>
                  <a:lnTo>
                    <a:pt x="23870" y="0"/>
                  </a:lnTo>
                  <a:lnTo>
                    <a:pt x="14579" y="1716"/>
                  </a:lnTo>
                  <a:lnTo>
                    <a:pt x="6991" y="6395"/>
                  </a:lnTo>
                  <a:lnTo>
                    <a:pt x="1875" y="13336"/>
                  </a:lnTo>
                  <a:lnTo>
                    <a:pt x="0" y="21835"/>
                  </a:lnTo>
                  <a:lnTo>
                    <a:pt x="0" y="42952"/>
                  </a:lnTo>
                  <a:lnTo>
                    <a:pt x="92069" y="44401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50244" y="10041783"/>
              <a:ext cx="2002789" cy="95885"/>
            </a:xfrm>
            <a:custGeom>
              <a:avLst/>
              <a:gdLst/>
              <a:ahLst/>
              <a:cxnLst/>
              <a:rect l="l" t="t" r="r" b="b"/>
              <a:pathLst>
                <a:path w="2002789" h="95884">
                  <a:moveTo>
                    <a:pt x="2002227" y="0"/>
                  </a:moveTo>
                  <a:lnTo>
                    <a:pt x="0" y="0"/>
                  </a:lnTo>
                  <a:lnTo>
                    <a:pt x="0" y="53166"/>
                  </a:lnTo>
                  <a:lnTo>
                    <a:pt x="2681" y="69660"/>
                  </a:lnTo>
                  <a:lnTo>
                    <a:pt x="9993" y="83130"/>
                  </a:lnTo>
                  <a:lnTo>
                    <a:pt x="20840" y="92213"/>
                  </a:lnTo>
                  <a:lnTo>
                    <a:pt x="34124" y="95543"/>
                  </a:lnTo>
                  <a:lnTo>
                    <a:pt x="1965831" y="95543"/>
                  </a:lnTo>
                  <a:lnTo>
                    <a:pt x="1979998" y="91991"/>
                  </a:lnTo>
                  <a:lnTo>
                    <a:pt x="1991567" y="82304"/>
                  </a:lnTo>
                  <a:lnTo>
                    <a:pt x="1999367" y="67936"/>
                  </a:lnTo>
                  <a:lnTo>
                    <a:pt x="2002227" y="50341"/>
                  </a:lnTo>
                  <a:lnTo>
                    <a:pt x="20022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150243" y="10041781"/>
              <a:ext cx="2002789" cy="95885"/>
            </a:xfrm>
            <a:custGeom>
              <a:avLst/>
              <a:gdLst/>
              <a:ahLst/>
              <a:cxnLst/>
              <a:rect l="l" t="t" r="r" b="b"/>
              <a:pathLst>
                <a:path w="2002789" h="95884">
                  <a:moveTo>
                    <a:pt x="1910563" y="95543"/>
                  </a:moveTo>
                  <a:lnTo>
                    <a:pt x="85936" y="95543"/>
                  </a:lnTo>
                  <a:lnTo>
                    <a:pt x="52486" y="88790"/>
                  </a:lnTo>
                  <a:lnTo>
                    <a:pt x="25170" y="70373"/>
                  </a:lnTo>
                  <a:lnTo>
                    <a:pt x="6753" y="43057"/>
                  </a:lnTo>
                  <a:lnTo>
                    <a:pt x="0" y="9607"/>
                  </a:lnTo>
                  <a:lnTo>
                    <a:pt x="0" y="0"/>
                  </a:lnTo>
                  <a:lnTo>
                    <a:pt x="2002227" y="0"/>
                  </a:lnTo>
                  <a:lnTo>
                    <a:pt x="2002227" y="3879"/>
                  </a:lnTo>
                  <a:lnTo>
                    <a:pt x="1995023" y="39560"/>
                  </a:lnTo>
                  <a:lnTo>
                    <a:pt x="1975378" y="68696"/>
                  </a:lnTo>
                  <a:lnTo>
                    <a:pt x="1946242" y="88340"/>
                  </a:lnTo>
                  <a:lnTo>
                    <a:pt x="1910563" y="95543"/>
                  </a:lnTo>
                  <a:close/>
                </a:path>
                <a:path w="2002789" h="95884">
                  <a:moveTo>
                    <a:pt x="597910" y="95543"/>
                  </a:moveTo>
                  <a:lnTo>
                    <a:pt x="597910" y="4341"/>
                  </a:lnTo>
                </a:path>
                <a:path w="2002789" h="95884">
                  <a:moveTo>
                    <a:pt x="167647" y="68540"/>
                  </a:moveTo>
                  <a:lnTo>
                    <a:pt x="80800" y="68540"/>
                  </a:lnTo>
                  <a:lnTo>
                    <a:pt x="80800" y="37725"/>
                  </a:lnTo>
                  <a:lnTo>
                    <a:pt x="167647" y="37725"/>
                  </a:lnTo>
                  <a:lnTo>
                    <a:pt x="167647" y="68540"/>
                  </a:lnTo>
                  <a:close/>
                </a:path>
                <a:path w="2002789" h="95884">
                  <a:moveTo>
                    <a:pt x="304118" y="68540"/>
                  </a:moveTo>
                  <a:lnTo>
                    <a:pt x="217272" y="68540"/>
                  </a:lnTo>
                  <a:lnTo>
                    <a:pt x="217272" y="37725"/>
                  </a:lnTo>
                  <a:lnTo>
                    <a:pt x="304118" y="37725"/>
                  </a:lnTo>
                  <a:lnTo>
                    <a:pt x="304118" y="68540"/>
                  </a:lnTo>
                  <a:close/>
                </a:path>
                <a:path w="2002789" h="95884">
                  <a:moveTo>
                    <a:pt x="527055" y="68540"/>
                  </a:moveTo>
                  <a:lnTo>
                    <a:pt x="440209" y="68540"/>
                  </a:lnTo>
                  <a:lnTo>
                    <a:pt x="440209" y="37725"/>
                  </a:lnTo>
                  <a:lnTo>
                    <a:pt x="527055" y="37725"/>
                  </a:lnTo>
                  <a:lnTo>
                    <a:pt x="527055" y="68540"/>
                  </a:lnTo>
                  <a:close/>
                </a:path>
              </a:pathLst>
            </a:custGeom>
            <a:ln w="8584">
              <a:solidFill>
                <a:srgbClr val="1917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52469" y="9267098"/>
              <a:ext cx="991372" cy="14726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424192" y="9560560"/>
              <a:ext cx="773430" cy="73660"/>
            </a:xfrm>
            <a:custGeom>
              <a:avLst/>
              <a:gdLst/>
              <a:ahLst/>
              <a:cxnLst/>
              <a:rect l="l" t="t" r="r" b="b"/>
              <a:pathLst>
                <a:path w="773430" h="73659">
                  <a:moveTo>
                    <a:pt x="758407" y="0"/>
                  </a:moveTo>
                  <a:lnTo>
                    <a:pt x="753364" y="0"/>
                  </a:lnTo>
                  <a:lnTo>
                    <a:pt x="3632" y="0"/>
                  </a:lnTo>
                  <a:lnTo>
                    <a:pt x="0" y="3287"/>
                  </a:lnTo>
                  <a:lnTo>
                    <a:pt x="9191" y="69962"/>
                  </a:lnTo>
                  <a:lnTo>
                    <a:pt x="13741" y="73260"/>
                  </a:lnTo>
                  <a:lnTo>
                    <a:pt x="769722" y="73260"/>
                  </a:lnTo>
                  <a:lnTo>
                    <a:pt x="773305" y="69962"/>
                  </a:lnTo>
                  <a:lnTo>
                    <a:pt x="763003" y="3287"/>
                  </a:lnTo>
                  <a:lnTo>
                    <a:pt x="758407" y="0"/>
                  </a:lnTo>
                  <a:close/>
                </a:path>
              </a:pathLst>
            </a:custGeom>
            <a:solidFill>
              <a:srgbClr val="C6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042614" y="9260838"/>
              <a:ext cx="1282065" cy="616585"/>
            </a:xfrm>
            <a:custGeom>
              <a:avLst/>
              <a:gdLst/>
              <a:ahLst/>
              <a:cxnLst/>
              <a:rect l="l" t="t" r="r" b="b"/>
              <a:pathLst>
                <a:path w="1282064" h="616584">
                  <a:moveTo>
                    <a:pt x="1206161" y="0"/>
                  </a:moveTo>
                  <a:lnTo>
                    <a:pt x="75309" y="0"/>
                  </a:lnTo>
                  <a:lnTo>
                    <a:pt x="46022" y="5927"/>
                  </a:lnTo>
                  <a:lnTo>
                    <a:pt x="22081" y="22083"/>
                  </a:lnTo>
                  <a:lnTo>
                    <a:pt x="5927" y="46025"/>
                  </a:lnTo>
                  <a:lnTo>
                    <a:pt x="0" y="75312"/>
                  </a:lnTo>
                  <a:lnTo>
                    <a:pt x="0" y="541160"/>
                  </a:lnTo>
                  <a:lnTo>
                    <a:pt x="5927" y="570446"/>
                  </a:lnTo>
                  <a:lnTo>
                    <a:pt x="22081" y="594387"/>
                  </a:lnTo>
                  <a:lnTo>
                    <a:pt x="46022" y="610541"/>
                  </a:lnTo>
                  <a:lnTo>
                    <a:pt x="75309" y="616469"/>
                  </a:lnTo>
                  <a:lnTo>
                    <a:pt x="1206161" y="616469"/>
                  </a:lnTo>
                  <a:lnTo>
                    <a:pt x="1235446" y="610541"/>
                  </a:lnTo>
                  <a:lnTo>
                    <a:pt x="1259389" y="594387"/>
                  </a:lnTo>
                  <a:lnTo>
                    <a:pt x="1275545" y="570446"/>
                  </a:lnTo>
                  <a:lnTo>
                    <a:pt x="1281474" y="541160"/>
                  </a:lnTo>
                  <a:lnTo>
                    <a:pt x="1281474" y="75312"/>
                  </a:lnTo>
                  <a:lnTo>
                    <a:pt x="1275545" y="46025"/>
                  </a:lnTo>
                  <a:lnTo>
                    <a:pt x="1259389" y="22083"/>
                  </a:lnTo>
                  <a:lnTo>
                    <a:pt x="1235446" y="5927"/>
                  </a:lnTo>
                  <a:lnTo>
                    <a:pt x="1206161" y="0"/>
                  </a:lnTo>
                  <a:close/>
                </a:path>
              </a:pathLst>
            </a:custGeom>
            <a:solidFill>
              <a:srgbClr val="F3F7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037978" y="9256202"/>
              <a:ext cx="1290955" cy="626110"/>
            </a:xfrm>
            <a:custGeom>
              <a:avLst/>
              <a:gdLst/>
              <a:ahLst/>
              <a:cxnLst/>
              <a:rect l="l" t="t" r="r" b="b"/>
              <a:pathLst>
                <a:path w="1290954" h="626109">
                  <a:moveTo>
                    <a:pt x="1210795" y="0"/>
                  </a:moveTo>
                  <a:lnTo>
                    <a:pt x="79943" y="0"/>
                  </a:lnTo>
                  <a:lnTo>
                    <a:pt x="48850" y="6295"/>
                  </a:lnTo>
                  <a:lnTo>
                    <a:pt x="23438" y="23441"/>
                  </a:lnTo>
                  <a:lnTo>
                    <a:pt x="6293" y="48854"/>
                  </a:lnTo>
                  <a:lnTo>
                    <a:pt x="0" y="79947"/>
                  </a:lnTo>
                  <a:lnTo>
                    <a:pt x="0" y="545798"/>
                  </a:lnTo>
                  <a:lnTo>
                    <a:pt x="6293" y="576890"/>
                  </a:lnTo>
                  <a:lnTo>
                    <a:pt x="23439" y="602302"/>
                  </a:lnTo>
                  <a:lnTo>
                    <a:pt x="48852" y="619448"/>
                  </a:lnTo>
                  <a:lnTo>
                    <a:pt x="79947" y="625741"/>
                  </a:lnTo>
                  <a:lnTo>
                    <a:pt x="1210795" y="625741"/>
                  </a:lnTo>
                  <a:lnTo>
                    <a:pt x="1210795" y="616469"/>
                  </a:lnTo>
                  <a:lnTo>
                    <a:pt x="79947" y="616469"/>
                  </a:lnTo>
                  <a:lnTo>
                    <a:pt x="65720" y="615032"/>
                  </a:lnTo>
                  <a:lnTo>
                    <a:pt x="29997" y="595744"/>
                  </a:lnTo>
                  <a:lnTo>
                    <a:pt x="10709" y="560024"/>
                  </a:lnTo>
                  <a:lnTo>
                    <a:pt x="9272" y="545798"/>
                  </a:lnTo>
                  <a:lnTo>
                    <a:pt x="9272" y="79947"/>
                  </a:lnTo>
                  <a:lnTo>
                    <a:pt x="21356" y="40468"/>
                  </a:lnTo>
                  <a:lnTo>
                    <a:pt x="52466" y="14833"/>
                  </a:lnTo>
                  <a:lnTo>
                    <a:pt x="79943" y="9272"/>
                  </a:lnTo>
                  <a:lnTo>
                    <a:pt x="1246302" y="9272"/>
                  </a:lnTo>
                  <a:lnTo>
                    <a:pt x="1241889" y="6295"/>
                  </a:lnTo>
                  <a:lnTo>
                    <a:pt x="1210795" y="0"/>
                  </a:lnTo>
                  <a:close/>
                </a:path>
                <a:path w="1290954" h="626109">
                  <a:moveTo>
                    <a:pt x="1246302" y="9272"/>
                  </a:moveTo>
                  <a:lnTo>
                    <a:pt x="1210795" y="9272"/>
                  </a:lnTo>
                  <a:lnTo>
                    <a:pt x="1225022" y="10711"/>
                  </a:lnTo>
                  <a:lnTo>
                    <a:pt x="1238275" y="14833"/>
                  </a:lnTo>
                  <a:lnTo>
                    <a:pt x="1269386" y="40468"/>
                  </a:lnTo>
                  <a:lnTo>
                    <a:pt x="1281470" y="79947"/>
                  </a:lnTo>
                  <a:lnTo>
                    <a:pt x="1281470" y="545798"/>
                  </a:lnTo>
                  <a:lnTo>
                    <a:pt x="1269386" y="585275"/>
                  </a:lnTo>
                  <a:lnTo>
                    <a:pt x="1238275" y="610910"/>
                  </a:lnTo>
                  <a:lnTo>
                    <a:pt x="1210795" y="616469"/>
                  </a:lnTo>
                  <a:lnTo>
                    <a:pt x="1210795" y="625741"/>
                  </a:lnTo>
                  <a:lnTo>
                    <a:pt x="1241889" y="619448"/>
                  </a:lnTo>
                  <a:lnTo>
                    <a:pt x="1267302" y="602302"/>
                  </a:lnTo>
                  <a:lnTo>
                    <a:pt x="1284449" y="576890"/>
                  </a:lnTo>
                  <a:lnTo>
                    <a:pt x="1290743" y="545798"/>
                  </a:lnTo>
                  <a:lnTo>
                    <a:pt x="1290743" y="79947"/>
                  </a:lnTo>
                  <a:lnTo>
                    <a:pt x="1284449" y="48854"/>
                  </a:lnTo>
                  <a:lnTo>
                    <a:pt x="1267303" y="23441"/>
                  </a:lnTo>
                  <a:lnTo>
                    <a:pt x="1246302" y="9272"/>
                  </a:lnTo>
                  <a:close/>
                </a:path>
              </a:pathLst>
            </a:custGeom>
            <a:solidFill>
              <a:srgbClr val="2A25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632425" y="9427755"/>
              <a:ext cx="603250" cy="295910"/>
            </a:xfrm>
            <a:custGeom>
              <a:avLst/>
              <a:gdLst/>
              <a:ahLst/>
              <a:cxnLst/>
              <a:rect l="l" t="t" r="r" b="b"/>
              <a:pathLst>
                <a:path w="603250" h="295909">
                  <a:moveTo>
                    <a:pt x="395947" y="270243"/>
                  </a:moveTo>
                  <a:lnTo>
                    <a:pt x="393954" y="260375"/>
                  </a:lnTo>
                  <a:lnTo>
                    <a:pt x="388531" y="252323"/>
                  </a:lnTo>
                  <a:lnTo>
                    <a:pt x="380479" y="246888"/>
                  </a:lnTo>
                  <a:lnTo>
                    <a:pt x="370611" y="244906"/>
                  </a:lnTo>
                  <a:lnTo>
                    <a:pt x="27533" y="244906"/>
                  </a:lnTo>
                  <a:lnTo>
                    <a:pt x="17665" y="246888"/>
                  </a:lnTo>
                  <a:lnTo>
                    <a:pt x="9613" y="252323"/>
                  </a:lnTo>
                  <a:lnTo>
                    <a:pt x="4191" y="260375"/>
                  </a:lnTo>
                  <a:lnTo>
                    <a:pt x="2197" y="270243"/>
                  </a:lnTo>
                  <a:lnTo>
                    <a:pt x="4191" y="280098"/>
                  </a:lnTo>
                  <a:lnTo>
                    <a:pt x="9613" y="288150"/>
                  </a:lnTo>
                  <a:lnTo>
                    <a:pt x="17665" y="293585"/>
                  </a:lnTo>
                  <a:lnTo>
                    <a:pt x="27533" y="295567"/>
                  </a:lnTo>
                  <a:lnTo>
                    <a:pt x="370611" y="295567"/>
                  </a:lnTo>
                  <a:lnTo>
                    <a:pt x="380479" y="293585"/>
                  </a:lnTo>
                  <a:lnTo>
                    <a:pt x="388531" y="288150"/>
                  </a:lnTo>
                  <a:lnTo>
                    <a:pt x="393954" y="280098"/>
                  </a:lnTo>
                  <a:lnTo>
                    <a:pt x="395947" y="270243"/>
                  </a:lnTo>
                  <a:close/>
                </a:path>
                <a:path w="603250" h="295909">
                  <a:moveTo>
                    <a:pt x="602767" y="142532"/>
                  </a:moveTo>
                  <a:lnTo>
                    <a:pt x="600773" y="132676"/>
                  </a:lnTo>
                  <a:lnTo>
                    <a:pt x="595337" y="124612"/>
                  </a:lnTo>
                  <a:lnTo>
                    <a:pt x="587286" y="119189"/>
                  </a:lnTo>
                  <a:lnTo>
                    <a:pt x="577430" y="117195"/>
                  </a:lnTo>
                  <a:lnTo>
                    <a:pt x="25336" y="117195"/>
                  </a:lnTo>
                  <a:lnTo>
                    <a:pt x="15468" y="119189"/>
                  </a:lnTo>
                  <a:lnTo>
                    <a:pt x="7416" y="124612"/>
                  </a:lnTo>
                  <a:lnTo>
                    <a:pt x="1993" y="132676"/>
                  </a:lnTo>
                  <a:lnTo>
                    <a:pt x="0" y="142532"/>
                  </a:lnTo>
                  <a:lnTo>
                    <a:pt x="1993" y="152400"/>
                  </a:lnTo>
                  <a:lnTo>
                    <a:pt x="7416" y="160451"/>
                  </a:lnTo>
                  <a:lnTo>
                    <a:pt x="15468" y="165874"/>
                  </a:lnTo>
                  <a:lnTo>
                    <a:pt x="25336" y="167868"/>
                  </a:lnTo>
                  <a:lnTo>
                    <a:pt x="577430" y="167868"/>
                  </a:lnTo>
                  <a:lnTo>
                    <a:pt x="587286" y="165874"/>
                  </a:lnTo>
                  <a:lnTo>
                    <a:pt x="595337" y="160451"/>
                  </a:lnTo>
                  <a:lnTo>
                    <a:pt x="600773" y="152400"/>
                  </a:lnTo>
                  <a:lnTo>
                    <a:pt x="602767" y="142532"/>
                  </a:lnTo>
                  <a:close/>
                </a:path>
                <a:path w="603250" h="295909">
                  <a:moveTo>
                    <a:pt x="602767" y="25336"/>
                  </a:moveTo>
                  <a:lnTo>
                    <a:pt x="600773" y="15481"/>
                  </a:lnTo>
                  <a:lnTo>
                    <a:pt x="595337" y="7429"/>
                  </a:lnTo>
                  <a:lnTo>
                    <a:pt x="587286" y="1993"/>
                  </a:lnTo>
                  <a:lnTo>
                    <a:pt x="577430" y="0"/>
                  </a:lnTo>
                  <a:lnTo>
                    <a:pt x="25336" y="0"/>
                  </a:lnTo>
                  <a:lnTo>
                    <a:pt x="15468" y="1993"/>
                  </a:lnTo>
                  <a:lnTo>
                    <a:pt x="7416" y="7429"/>
                  </a:lnTo>
                  <a:lnTo>
                    <a:pt x="1993" y="15481"/>
                  </a:lnTo>
                  <a:lnTo>
                    <a:pt x="0" y="25336"/>
                  </a:lnTo>
                  <a:lnTo>
                    <a:pt x="1993" y="35191"/>
                  </a:lnTo>
                  <a:lnTo>
                    <a:pt x="7416" y="43256"/>
                  </a:lnTo>
                  <a:lnTo>
                    <a:pt x="15468" y="48679"/>
                  </a:lnTo>
                  <a:lnTo>
                    <a:pt x="25336" y="50673"/>
                  </a:lnTo>
                  <a:lnTo>
                    <a:pt x="577430" y="50673"/>
                  </a:lnTo>
                  <a:lnTo>
                    <a:pt x="587286" y="48679"/>
                  </a:lnTo>
                  <a:lnTo>
                    <a:pt x="595337" y="43256"/>
                  </a:lnTo>
                  <a:lnTo>
                    <a:pt x="600773" y="35191"/>
                  </a:lnTo>
                  <a:lnTo>
                    <a:pt x="602767" y="25336"/>
                  </a:lnTo>
                  <a:close/>
                </a:path>
              </a:pathLst>
            </a:custGeom>
            <a:solidFill>
              <a:srgbClr val="C6DB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131626" y="9356192"/>
              <a:ext cx="395605" cy="395605"/>
            </a:xfrm>
            <a:custGeom>
              <a:avLst/>
              <a:gdLst/>
              <a:ahLst/>
              <a:cxnLst/>
              <a:rect l="l" t="t" r="r" b="b"/>
              <a:pathLst>
                <a:path w="395604" h="395604">
                  <a:moveTo>
                    <a:pt x="197640" y="0"/>
                  </a:moveTo>
                  <a:lnTo>
                    <a:pt x="152323" y="5219"/>
                  </a:lnTo>
                  <a:lnTo>
                    <a:pt x="110723" y="20088"/>
                  </a:lnTo>
                  <a:lnTo>
                    <a:pt x="74026" y="43419"/>
                  </a:lnTo>
                  <a:lnTo>
                    <a:pt x="43419" y="74026"/>
                  </a:lnTo>
                  <a:lnTo>
                    <a:pt x="20088" y="110723"/>
                  </a:lnTo>
                  <a:lnTo>
                    <a:pt x="5219" y="152323"/>
                  </a:lnTo>
                  <a:lnTo>
                    <a:pt x="0" y="197640"/>
                  </a:lnTo>
                  <a:lnTo>
                    <a:pt x="5219" y="242958"/>
                  </a:lnTo>
                  <a:lnTo>
                    <a:pt x="20088" y="284558"/>
                  </a:lnTo>
                  <a:lnTo>
                    <a:pt x="43419" y="321255"/>
                  </a:lnTo>
                  <a:lnTo>
                    <a:pt x="74026" y="351862"/>
                  </a:lnTo>
                  <a:lnTo>
                    <a:pt x="110723" y="375193"/>
                  </a:lnTo>
                  <a:lnTo>
                    <a:pt x="152323" y="390062"/>
                  </a:lnTo>
                  <a:lnTo>
                    <a:pt x="197640" y="395281"/>
                  </a:lnTo>
                  <a:lnTo>
                    <a:pt x="242958" y="390062"/>
                  </a:lnTo>
                  <a:lnTo>
                    <a:pt x="284558" y="375193"/>
                  </a:lnTo>
                  <a:lnTo>
                    <a:pt x="321255" y="351862"/>
                  </a:lnTo>
                  <a:lnTo>
                    <a:pt x="351862" y="321255"/>
                  </a:lnTo>
                  <a:lnTo>
                    <a:pt x="375193" y="284558"/>
                  </a:lnTo>
                  <a:lnTo>
                    <a:pt x="390062" y="242958"/>
                  </a:lnTo>
                  <a:lnTo>
                    <a:pt x="395281" y="197640"/>
                  </a:lnTo>
                  <a:lnTo>
                    <a:pt x="390062" y="152323"/>
                  </a:lnTo>
                  <a:lnTo>
                    <a:pt x="375193" y="110723"/>
                  </a:lnTo>
                  <a:lnTo>
                    <a:pt x="351862" y="74026"/>
                  </a:lnTo>
                  <a:lnTo>
                    <a:pt x="321255" y="43419"/>
                  </a:lnTo>
                  <a:lnTo>
                    <a:pt x="284558" y="20088"/>
                  </a:lnTo>
                  <a:lnTo>
                    <a:pt x="242958" y="5219"/>
                  </a:lnTo>
                  <a:lnTo>
                    <a:pt x="197640" y="0"/>
                  </a:lnTo>
                  <a:close/>
                </a:path>
              </a:pathLst>
            </a:custGeom>
            <a:solidFill>
              <a:srgbClr val="FAD4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131626" y="9356192"/>
              <a:ext cx="395605" cy="395605"/>
            </a:xfrm>
            <a:custGeom>
              <a:avLst/>
              <a:gdLst/>
              <a:ahLst/>
              <a:cxnLst/>
              <a:rect l="l" t="t" r="r" b="b"/>
              <a:pathLst>
                <a:path w="395604" h="395604">
                  <a:moveTo>
                    <a:pt x="197640" y="0"/>
                  </a:moveTo>
                  <a:lnTo>
                    <a:pt x="152323" y="5219"/>
                  </a:lnTo>
                  <a:lnTo>
                    <a:pt x="110723" y="20088"/>
                  </a:lnTo>
                  <a:lnTo>
                    <a:pt x="74026" y="43419"/>
                  </a:lnTo>
                  <a:lnTo>
                    <a:pt x="43419" y="74026"/>
                  </a:lnTo>
                  <a:lnTo>
                    <a:pt x="20088" y="110723"/>
                  </a:lnTo>
                  <a:lnTo>
                    <a:pt x="5219" y="152323"/>
                  </a:lnTo>
                  <a:lnTo>
                    <a:pt x="0" y="197640"/>
                  </a:lnTo>
                  <a:lnTo>
                    <a:pt x="5219" y="242958"/>
                  </a:lnTo>
                  <a:lnTo>
                    <a:pt x="20088" y="284558"/>
                  </a:lnTo>
                  <a:lnTo>
                    <a:pt x="43419" y="321255"/>
                  </a:lnTo>
                  <a:lnTo>
                    <a:pt x="74026" y="351862"/>
                  </a:lnTo>
                  <a:lnTo>
                    <a:pt x="110723" y="375193"/>
                  </a:lnTo>
                  <a:lnTo>
                    <a:pt x="152323" y="390062"/>
                  </a:lnTo>
                  <a:lnTo>
                    <a:pt x="197640" y="395281"/>
                  </a:lnTo>
                  <a:lnTo>
                    <a:pt x="242958" y="390062"/>
                  </a:lnTo>
                  <a:lnTo>
                    <a:pt x="284558" y="375193"/>
                  </a:lnTo>
                  <a:lnTo>
                    <a:pt x="321255" y="351862"/>
                  </a:lnTo>
                  <a:lnTo>
                    <a:pt x="351862" y="321255"/>
                  </a:lnTo>
                  <a:lnTo>
                    <a:pt x="375193" y="284558"/>
                  </a:lnTo>
                  <a:lnTo>
                    <a:pt x="390062" y="242958"/>
                  </a:lnTo>
                  <a:lnTo>
                    <a:pt x="395281" y="197640"/>
                  </a:lnTo>
                  <a:lnTo>
                    <a:pt x="390062" y="152323"/>
                  </a:lnTo>
                  <a:lnTo>
                    <a:pt x="375193" y="110723"/>
                  </a:lnTo>
                  <a:lnTo>
                    <a:pt x="351862" y="74026"/>
                  </a:lnTo>
                  <a:lnTo>
                    <a:pt x="321255" y="43419"/>
                  </a:lnTo>
                  <a:lnTo>
                    <a:pt x="284558" y="20088"/>
                  </a:lnTo>
                  <a:lnTo>
                    <a:pt x="242958" y="5219"/>
                  </a:lnTo>
                  <a:lnTo>
                    <a:pt x="1976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172272" y="9594696"/>
              <a:ext cx="314325" cy="156845"/>
            </a:xfrm>
            <a:custGeom>
              <a:avLst/>
              <a:gdLst/>
              <a:ahLst/>
              <a:cxnLst/>
              <a:rect l="l" t="t" r="r" b="b"/>
              <a:pathLst>
                <a:path w="314325" h="156845">
                  <a:moveTo>
                    <a:pt x="156994" y="0"/>
                  </a:moveTo>
                  <a:lnTo>
                    <a:pt x="111676" y="5219"/>
                  </a:lnTo>
                  <a:lnTo>
                    <a:pt x="70076" y="20088"/>
                  </a:lnTo>
                  <a:lnTo>
                    <a:pt x="33379" y="43419"/>
                  </a:lnTo>
                  <a:lnTo>
                    <a:pt x="2772" y="74026"/>
                  </a:lnTo>
                  <a:lnTo>
                    <a:pt x="0" y="78390"/>
                  </a:lnTo>
                  <a:lnTo>
                    <a:pt x="2774" y="82754"/>
                  </a:lnTo>
                  <a:lnTo>
                    <a:pt x="33381" y="113361"/>
                  </a:lnTo>
                  <a:lnTo>
                    <a:pt x="70078" y="136692"/>
                  </a:lnTo>
                  <a:lnTo>
                    <a:pt x="111678" y="151560"/>
                  </a:lnTo>
                  <a:lnTo>
                    <a:pt x="156995" y="156780"/>
                  </a:lnTo>
                  <a:lnTo>
                    <a:pt x="202312" y="151560"/>
                  </a:lnTo>
                  <a:lnTo>
                    <a:pt x="243912" y="136692"/>
                  </a:lnTo>
                  <a:lnTo>
                    <a:pt x="280608" y="113361"/>
                  </a:lnTo>
                  <a:lnTo>
                    <a:pt x="311216" y="82754"/>
                  </a:lnTo>
                  <a:lnTo>
                    <a:pt x="313990" y="78390"/>
                  </a:lnTo>
                  <a:lnTo>
                    <a:pt x="311215" y="74026"/>
                  </a:lnTo>
                  <a:lnTo>
                    <a:pt x="280608" y="43419"/>
                  </a:lnTo>
                  <a:lnTo>
                    <a:pt x="243912" y="20088"/>
                  </a:lnTo>
                  <a:lnTo>
                    <a:pt x="202311" y="5219"/>
                  </a:lnTo>
                  <a:lnTo>
                    <a:pt x="156994" y="0"/>
                  </a:lnTo>
                  <a:close/>
                </a:path>
              </a:pathLst>
            </a:custGeom>
            <a:solidFill>
              <a:srgbClr val="A7BF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169549" y="9590061"/>
              <a:ext cx="320040" cy="87630"/>
            </a:xfrm>
            <a:custGeom>
              <a:avLst/>
              <a:gdLst/>
              <a:ahLst/>
              <a:cxnLst/>
              <a:rect l="l" t="t" r="r" b="b"/>
              <a:pathLst>
                <a:path w="320039" h="87629">
                  <a:moveTo>
                    <a:pt x="159717" y="0"/>
                  </a:moveTo>
                  <a:lnTo>
                    <a:pt x="113336" y="5342"/>
                  </a:lnTo>
                  <a:lnTo>
                    <a:pt x="70760" y="20559"/>
                  </a:lnTo>
                  <a:lnTo>
                    <a:pt x="33203" y="44437"/>
                  </a:lnTo>
                  <a:lnTo>
                    <a:pt x="1878" y="75761"/>
                  </a:lnTo>
                  <a:lnTo>
                    <a:pt x="0" y="78742"/>
                  </a:lnTo>
                  <a:lnTo>
                    <a:pt x="5458" y="87357"/>
                  </a:lnTo>
                  <a:lnTo>
                    <a:pt x="23242" y="65800"/>
                  </a:lnTo>
                  <a:lnTo>
                    <a:pt x="51810" y="42231"/>
                  </a:lnTo>
                  <a:lnTo>
                    <a:pt x="84591" y="24438"/>
                  </a:lnTo>
                  <a:lnTo>
                    <a:pt x="120816" y="13194"/>
                  </a:lnTo>
                  <a:lnTo>
                    <a:pt x="159717" y="9272"/>
                  </a:lnTo>
                  <a:lnTo>
                    <a:pt x="217094" y="9272"/>
                  </a:lnTo>
                  <a:lnTo>
                    <a:pt x="206097" y="5342"/>
                  </a:lnTo>
                  <a:lnTo>
                    <a:pt x="159717" y="0"/>
                  </a:lnTo>
                  <a:close/>
                </a:path>
                <a:path w="320039" h="87629">
                  <a:moveTo>
                    <a:pt x="217094" y="9272"/>
                  </a:moveTo>
                  <a:lnTo>
                    <a:pt x="159717" y="9272"/>
                  </a:lnTo>
                  <a:lnTo>
                    <a:pt x="198618" y="13194"/>
                  </a:lnTo>
                  <a:lnTo>
                    <a:pt x="234843" y="24438"/>
                  </a:lnTo>
                  <a:lnTo>
                    <a:pt x="267623" y="42231"/>
                  </a:lnTo>
                  <a:lnTo>
                    <a:pt x="296192" y="65800"/>
                  </a:lnTo>
                  <a:lnTo>
                    <a:pt x="313977" y="87357"/>
                  </a:lnTo>
                  <a:lnTo>
                    <a:pt x="319450" y="78742"/>
                  </a:lnTo>
                  <a:lnTo>
                    <a:pt x="317555" y="75761"/>
                  </a:lnTo>
                  <a:lnTo>
                    <a:pt x="286230" y="44437"/>
                  </a:lnTo>
                  <a:lnTo>
                    <a:pt x="248673" y="20559"/>
                  </a:lnTo>
                  <a:lnTo>
                    <a:pt x="217094" y="9272"/>
                  </a:lnTo>
                  <a:close/>
                </a:path>
              </a:pathLst>
            </a:custGeom>
            <a:solidFill>
              <a:srgbClr val="1211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51370" y="9428200"/>
              <a:ext cx="155792" cy="155789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5126991" y="9351557"/>
              <a:ext cx="405130" cy="405130"/>
            </a:xfrm>
            <a:custGeom>
              <a:avLst/>
              <a:gdLst/>
              <a:ahLst/>
              <a:cxnLst/>
              <a:rect l="l" t="t" r="r" b="b"/>
              <a:pathLst>
                <a:path w="405129" h="405129">
                  <a:moveTo>
                    <a:pt x="202275" y="0"/>
                  </a:moveTo>
                  <a:lnTo>
                    <a:pt x="155895" y="5342"/>
                  </a:lnTo>
                  <a:lnTo>
                    <a:pt x="113319" y="20559"/>
                  </a:lnTo>
                  <a:lnTo>
                    <a:pt x="75761" y="44437"/>
                  </a:lnTo>
                  <a:lnTo>
                    <a:pt x="44437" y="75761"/>
                  </a:lnTo>
                  <a:lnTo>
                    <a:pt x="20559" y="113319"/>
                  </a:lnTo>
                  <a:lnTo>
                    <a:pt x="5342" y="155895"/>
                  </a:lnTo>
                  <a:lnTo>
                    <a:pt x="0" y="202275"/>
                  </a:lnTo>
                  <a:lnTo>
                    <a:pt x="5342" y="248656"/>
                  </a:lnTo>
                  <a:lnTo>
                    <a:pt x="20559" y="291233"/>
                  </a:lnTo>
                  <a:lnTo>
                    <a:pt x="44437" y="328790"/>
                  </a:lnTo>
                  <a:lnTo>
                    <a:pt x="75761" y="360115"/>
                  </a:lnTo>
                  <a:lnTo>
                    <a:pt x="113319" y="383993"/>
                  </a:lnTo>
                  <a:lnTo>
                    <a:pt x="155895" y="399211"/>
                  </a:lnTo>
                  <a:lnTo>
                    <a:pt x="202275" y="404554"/>
                  </a:lnTo>
                  <a:lnTo>
                    <a:pt x="248655" y="399211"/>
                  </a:lnTo>
                  <a:lnTo>
                    <a:pt x="259659" y="395278"/>
                  </a:lnTo>
                  <a:lnTo>
                    <a:pt x="202275" y="395278"/>
                  </a:lnTo>
                  <a:lnTo>
                    <a:pt x="163374" y="391358"/>
                  </a:lnTo>
                  <a:lnTo>
                    <a:pt x="94369" y="362319"/>
                  </a:lnTo>
                  <a:lnTo>
                    <a:pt x="42229" y="310181"/>
                  </a:lnTo>
                  <a:lnTo>
                    <a:pt x="13192" y="241176"/>
                  </a:lnTo>
                  <a:lnTo>
                    <a:pt x="9272" y="202275"/>
                  </a:lnTo>
                  <a:lnTo>
                    <a:pt x="13192" y="163374"/>
                  </a:lnTo>
                  <a:lnTo>
                    <a:pt x="42229" y="94369"/>
                  </a:lnTo>
                  <a:lnTo>
                    <a:pt x="94369" y="42231"/>
                  </a:lnTo>
                  <a:lnTo>
                    <a:pt x="163374" y="13194"/>
                  </a:lnTo>
                  <a:lnTo>
                    <a:pt x="202275" y="9272"/>
                  </a:lnTo>
                  <a:lnTo>
                    <a:pt x="259652" y="9272"/>
                  </a:lnTo>
                  <a:lnTo>
                    <a:pt x="248655" y="5342"/>
                  </a:lnTo>
                  <a:lnTo>
                    <a:pt x="202275" y="0"/>
                  </a:lnTo>
                  <a:close/>
                </a:path>
                <a:path w="405129" h="405129">
                  <a:moveTo>
                    <a:pt x="259652" y="9272"/>
                  </a:moveTo>
                  <a:lnTo>
                    <a:pt x="202275" y="9272"/>
                  </a:lnTo>
                  <a:lnTo>
                    <a:pt x="241176" y="13194"/>
                  </a:lnTo>
                  <a:lnTo>
                    <a:pt x="277401" y="24438"/>
                  </a:lnTo>
                  <a:lnTo>
                    <a:pt x="338750" y="65800"/>
                  </a:lnTo>
                  <a:lnTo>
                    <a:pt x="380115" y="127149"/>
                  </a:lnTo>
                  <a:lnTo>
                    <a:pt x="395278" y="202275"/>
                  </a:lnTo>
                  <a:lnTo>
                    <a:pt x="391358" y="241176"/>
                  </a:lnTo>
                  <a:lnTo>
                    <a:pt x="362321" y="310181"/>
                  </a:lnTo>
                  <a:lnTo>
                    <a:pt x="310181" y="362319"/>
                  </a:lnTo>
                  <a:lnTo>
                    <a:pt x="241176" y="391358"/>
                  </a:lnTo>
                  <a:lnTo>
                    <a:pt x="202275" y="395278"/>
                  </a:lnTo>
                  <a:lnTo>
                    <a:pt x="259659" y="395278"/>
                  </a:lnTo>
                  <a:lnTo>
                    <a:pt x="328789" y="360115"/>
                  </a:lnTo>
                  <a:lnTo>
                    <a:pt x="360113" y="328790"/>
                  </a:lnTo>
                  <a:lnTo>
                    <a:pt x="383991" y="291233"/>
                  </a:lnTo>
                  <a:lnTo>
                    <a:pt x="399208" y="248656"/>
                  </a:lnTo>
                  <a:lnTo>
                    <a:pt x="404550" y="202275"/>
                  </a:lnTo>
                  <a:lnTo>
                    <a:pt x="399208" y="155895"/>
                  </a:lnTo>
                  <a:lnTo>
                    <a:pt x="383991" y="113319"/>
                  </a:lnTo>
                  <a:lnTo>
                    <a:pt x="360113" y="75761"/>
                  </a:lnTo>
                  <a:lnTo>
                    <a:pt x="328789" y="44437"/>
                  </a:lnTo>
                  <a:lnTo>
                    <a:pt x="291231" y="20559"/>
                  </a:lnTo>
                  <a:lnTo>
                    <a:pt x="259652" y="9272"/>
                  </a:lnTo>
                  <a:close/>
                </a:path>
              </a:pathLst>
            </a:custGeom>
            <a:solidFill>
              <a:srgbClr val="1211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6080480" y="9687026"/>
              <a:ext cx="271145" cy="271145"/>
            </a:xfrm>
            <a:custGeom>
              <a:avLst/>
              <a:gdLst/>
              <a:ahLst/>
              <a:cxnLst/>
              <a:rect l="l" t="t" r="r" b="b"/>
              <a:pathLst>
                <a:path w="271145" h="271145">
                  <a:moveTo>
                    <a:pt x="271132" y="85140"/>
                  </a:moveTo>
                  <a:lnTo>
                    <a:pt x="266509" y="62204"/>
                  </a:lnTo>
                  <a:lnTo>
                    <a:pt x="266509" y="69888"/>
                  </a:lnTo>
                  <a:lnTo>
                    <a:pt x="266509" y="201244"/>
                  </a:lnTo>
                  <a:lnTo>
                    <a:pt x="266382" y="202526"/>
                  </a:lnTo>
                  <a:lnTo>
                    <a:pt x="266001" y="203733"/>
                  </a:lnTo>
                  <a:lnTo>
                    <a:pt x="266509" y="201244"/>
                  </a:lnTo>
                  <a:lnTo>
                    <a:pt x="266509" y="69888"/>
                  </a:lnTo>
                  <a:lnTo>
                    <a:pt x="266001" y="67411"/>
                  </a:lnTo>
                  <a:lnTo>
                    <a:pt x="266382" y="68605"/>
                  </a:lnTo>
                  <a:lnTo>
                    <a:pt x="266509" y="69888"/>
                  </a:lnTo>
                  <a:lnTo>
                    <a:pt x="266509" y="62204"/>
                  </a:lnTo>
                  <a:lnTo>
                    <a:pt x="264452" y="51993"/>
                  </a:lnTo>
                  <a:lnTo>
                    <a:pt x="254063" y="36588"/>
                  </a:lnTo>
                  <a:lnTo>
                    <a:pt x="254063" y="231800"/>
                  </a:lnTo>
                  <a:lnTo>
                    <a:pt x="253987" y="231927"/>
                  </a:lnTo>
                  <a:lnTo>
                    <a:pt x="254063" y="231800"/>
                  </a:lnTo>
                  <a:lnTo>
                    <a:pt x="254063" y="36588"/>
                  </a:lnTo>
                  <a:lnTo>
                    <a:pt x="254050" y="39306"/>
                  </a:lnTo>
                  <a:lnTo>
                    <a:pt x="254050" y="36576"/>
                  </a:lnTo>
                  <a:lnTo>
                    <a:pt x="246202" y="24930"/>
                  </a:lnTo>
                  <a:lnTo>
                    <a:pt x="231952" y="15328"/>
                  </a:lnTo>
                  <a:lnTo>
                    <a:pt x="231952" y="17170"/>
                  </a:lnTo>
                  <a:lnTo>
                    <a:pt x="231775" y="17043"/>
                  </a:lnTo>
                  <a:lnTo>
                    <a:pt x="231952" y="17170"/>
                  </a:lnTo>
                  <a:lnTo>
                    <a:pt x="231952" y="15328"/>
                  </a:lnTo>
                  <a:lnTo>
                    <a:pt x="219138" y="6692"/>
                  </a:lnTo>
                  <a:lnTo>
                    <a:pt x="203746" y="3594"/>
                  </a:lnTo>
                  <a:lnTo>
                    <a:pt x="203746" y="5130"/>
                  </a:lnTo>
                  <a:lnTo>
                    <a:pt x="203695" y="266014"/>
                  </a:lnTo>
                  <a:lnTo>
                    <a:pt x="202539" y="266369"/>
                  </a:lnTo>
                  <a:lnTo>
                    <a:pt x="201282" y="266496"/>
                  </a:lnTo>
                  <a:lnTo>
                    <a:pt x="203695" y="266014"/>
                  </a:lnTo>
                  <a:lnTo>
                    <a:pt x="203695" y="5130"/>
                  </a:lnTo>
                  <a:lnTo>
                    <a:pt x="201231" y="4622"/>
                  </a:lnTo>
                  <a:lnTo>
                    <a:pt x="202539" y="4749"/>
                  </a:lnTo>
                  <a:lnTo>
                    <a:pt x="203746" y="5130"/>
                  </a:lnTo>
                  <a:lnTo>
                    <a:pt x="203746" y="3594"/>
                  </a:lnTo>
                  <a:lnTo>
                    <a:pt x="185991" y="0"/>
                  </a:lnTo>
                  <a:lnTo>
                    <a:pt x="85153" y="0"/>
                  </a:lnTo>
                  <a:lnTo>
                    <a:pt x="69888" y="3086"/>
                  </a:lnTo>
                  <a:lnTo>
                    <a:pt x="69888" y="4622"/>
                  </a:lnTo>
                  <a:lnTo>
                    <a:pt x="69837" y="266496"/>
                  </a:lnTo>
                  <a:lnTo>
                    <a:pt x="68605" y="266369"/>
                  </a:lnTo>
                  <a:lnTo>
                    <a:pt x="67449" y="266014"/>
                  </a:lnTo>
                  <a:lnTo>
                    <a:pt x="69837" y="266496"/>
                  </a:lnTo>
                  <a:lnTo>
                    <a:pt x="69837" y="4635"/>
                  </a:lnTo>
                  <a:lnTo>
                    <a:pt x="67398" y="5130"/>
                  </a:lnTo>
                  <a:lnTo>
                    <a:pt x="68605" y="4749"/>
                  </a:lnTo>
                  <a:lnTo>
                    <a:pt x="69888" y="4622"/>
                  </a:lnTo>
                  <a:lnTo>
                    <a:pt x="69888" y="3086"/>
                  </a:lnTo>
                  <a:lnTo>
                    <a:pt x="52006" y="6692"/>
                  </a:lnTo>
                  <a:lnTo>
                    <a:pt x="39331" y="15240"/>
                  </a:lnTo>
                  <a:lnTo>
                    <a:pt x="39331" y="17068"/>
                  </a:lnTo>
                  <a:lnTo>
                    <a:pt x="39204" y="17145"/>
                  </a:lnTo>
                  <a:lnTo>
                    <a:pt x="39331" y="17068"/>
                  </a:lnTo>
                  <a:lnTo>
                    <a:pt x="39331" y="15240"/>
                  </a:lnTo>
                  <a:lnTo>
                    <a:pt x="24942" y="24930"/>
                  </a:lnTo>
                  <a:lnTo>
                    <a:pt x="6692" y="51993"/>
                  </a:lnTo>
                  <a:lnTo>
                    <a:pt x="5118" y="59804"/>
                  </a:lnTo>
                  <a:lnTo>
                    <a:pt x="5118" y="203682"/>
                  </a:lnTo>
                  <a:lnTo>
                    <a:pt x="4762" y="202526"/>
                  </a:lnTo>
                  <a:lnTo>
                    <a:pt x="4635" y="201295"/>
                  </a:lnTo>
                  <a:lnTo>
                    <a:pt x="5118" y="203682"/>
                  </a:lnTo>
                  <a:lnTo>
                    <a:pt x="5118" y="59804"/>
                  </a:lnTo>
                  <a:lnTo>
                    <a:pt x="5105" y="67462"/>
                  </a:lnTo>
                  <a:lnTo>
                    <a:pt x="4635" y="69837"/>
                  </a:lnTo>
                  <a:lnTo>
                    <a:pt x="4762" y="68605"/>
                  </a:lnTo>
                  <a:lnTo>
                    <a:pt x="5105" y="67462"/>
                  </a:lnTo>
                  <a:lnTo>
                    <a:pt x="5105" y="59867"/>
                  </a:lnTo>
                  <a:lnTo>
                    <a:pt x="0" y="85140"/>
                  </a:lnTo>
                  <a:lnTo>
                    <a:pt x="0" y="185978"/>
                  </a:lnTo>
                  <a:lnTo>
                    <a:pt x="6692" y="219125"/>
                  </a:lnTo>
                  <a:lnTo>
                    <a:pt x="24942" y="246189"/>
                  </a:lnTo>
                  <a:lnTo>
                    <a:pt x="52006" y="264439"/>
                  </a:lnTo>
                  <a:lnTo>
                    <a:pt x="85153" y="271132"/>
                  </a:lnTo>
                  <a:lnTo>
                    <a:pt x="185991" y="271132"/>
                  </a:lnTo>
                  <a:lnTo>
                    <a:pt x="201307" y="268033"/>
                  </a:lnTo>
                  <a:lnTo>
                    <a:pt x="219138" y="264439"/>
                  </a:lnTo>
                  <a:lnTo>
                    <a:pt x="246202" y="246189"/>
                  </a:lnTo>
                  <a:lnTo>
                    <a:pt x="264452" y="219125"/>
                  </a:lnTo>
                  <a:lnTo>
                    <a:pt x="271132" y="185978"/>
                  </a:lnTo>
                  <a:lnTo>
                    <a:pt x="271132" y="85140"/>
                  </a:lnTo>
                  <a:close/>
                </a:path>
              </a:pathLst>
            </a:custGeom>
            <a:solidFill>
              <a:srgbClr val="005C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52166" y="9733580"/>
              <a:ext cx="132166" cy="187104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4360268" y="9264338"/>
              <a:ext cx="612140" cy="612140"/>
            </a:xfrm>
            <a:custGeom>
              <a:avLst/>
              <a:gdLst/>
              <a:ahLst/>
              <a:cxnLst/>
              <a:rect l="l" t="t" r="r" b="b"/>
              <a:pathLst>
                <a:path w="612139" h="612140">
                  <a:moveTo>
                    <a:pt x="544119" y="0"/>
                  </a:moveTo>
                  <a:lnTo>
                    <a:pt x="67687" y="0"/>
                  </a:lnTo>
                  <a:lnTo>
                    <a:pt x="41341" y="5319"/>
                  </a:lnTo>
                  <a:lnTo>
                    <a:pt x="19826" y="19826"/>
                  </a:lnTo>
                  <a:lnTo>
                    <a:pt x="5319" y="41341"/>
                  </a:lnTo>
                  <a:lnTo>
                    <a:pt x="0" y="67687"/>
                  </a:lnTo>
                  <a:lnTo>
                    <a:pt x="0" y="544119"/>
                  </a:lnTo>
                  <a:lnTo>
                    <a:pt x="5319" y="570465"/>
                  </a:lnTo>
                  <a:lnTo>
                    <a:pt x="19826" y="591979"/>
                  </a:lnTo>
                  <a:lnTo>
                    <a:pt x="41341" y="606484"/>
                  </a:lnTo>
                  <a:lnTo>
                    <a:pt x="67687" y="611803"/>
                  </a:lnTo>
                  <a:lnTo>
                    <a:pt x="544119" y="611803"/>
                  </a:lnTo>
                  <a:lnTo>
                    <a:pt x="570466" y="606484"/>
                  </a:lnTo>
                  <a:lnTo>
                    <a:pt x="591981" y="591979"/>
                  </a:lnTo>
                  <a:lnTo>
                    <a:pt x="606487" y="570465"/>
                  </a:lnTo>
                  <a:lnTo>
                    <a:pt x="611806" y="544119"/>
                  </a:lnTo>
                  <a:lnTo>
                    <a:pt x="611806" y="67687"/>
                  </a:lnTo>
                  <a:lnTo>
                    <a:pt x="606487" y="41341"/>
                  </a:lnTo>
                  <a:lnTo>
                    <a:pt x="591981" y="19826"/>
                  </a:lnTo>
                  <a:lnTo>
                    <a:pt x="570466" y="5319"/>
                  </a:lnTo>
                  <a:lnTo>
                    <a:pt x="544119" y="0"/>
                  </a:lnTo>
                  <a:close/>
                </a:path>
              </a:pathLst>
            </a:custGeom>
            <a:solidFill>
              <a:srgbClr val="F3F7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355633" y="9259701"/>
              <a:ext cx="621665" cy="621665"/>
            </a:xfrm>
            <a:custGeom>
              <a:avLst/>
              <a:gdLst/>
              <a:ahLst/>
              <a:cxnLst/>
              <a:rect l="l" t="t" r="r" b="b"/>
              <a:pathLst>
                <a:path w="621664" h="621665">
                  <a:moveTo>
                    <a:pt x="548753" y="0"/>
                  </a:moveTo>
                  <a:lnTo>
                    <a:pt x="72325" y="0"/>
                  </a:lnTo>
                  <a:lnTo>
                    <a:pt x="44172" y="5684"/>
                  </a:lnTo>
                  <a:lnTo>
                    <a:pt x="21183" y="21183"/>
                  </a:lnTo>
                  <a:lnTo>
                    <a:pt x="5684" y="44170"/>
                  </a:lnTo>
                  <a:lnTo>
                    <a:pt x="0" y="72321"/>
                  </a:lnTo>
                  <a:lnTo>
                    <a:pt x="0" y="548753"/>
                  </a:lnTo>
                  <a:lnTo>
                    <a:pt x="5684" y="576906"/>
                  </a:lnTo>
                  <a:lnTo>
                    <a:pt x="21183" y="599894"/>
                  </a:lnTo>
                  <a:lnTo>
                    <a:pt x="44172" y="615392"/>
                  </a:lnTo>
                  <a:lnTo>
                    <a:pt x="72325" y="621075"/>
                  </a:lnTo>
                  <a:lnTo>
                    <a:pt x="548753" y="621075"/>
                  </a:lnTo>
                  <a:lnTo>
                    <a:pt x="548753" y="611802"/>
                  </a:lnTo>
                  <a:lnTo>
                    <a:pt x="72325" y="611802"/>
                  </a:lnTo>
                  <a:lnTo>
                    <a:pt x="59613" y="610523"/>
                  </a:lnTo>
                  <a:lnTo>
                    <a:pt x="20038" y="584000"/>
                  </a:lnTo>
                  <a:lnTo>
                    <a:pt x="9272" y="548753"/>
                  </a:lnTo>
                  <a:lnTo>
                    <a:pt x="9272" y="72321"/>
                  </a:lnTo>
                  <a:lnTo>
                    <a:pt x="27740" y="27740"/>
                  </a:lnTo>
                  <a:lnTo>
                    <a:pt x="72325" y="9272"/>
                  </a:lnTo>
                  <a:lnTo>
                    <a:pt x="582226" y="9272"/>
                  </a:lnTo>
                  <a:lnTo>
                    <a:pt x="576905" y="5684"/>
                  </a:lnTo>
                  <a:lnTo>
                    <a:pt x="548753" y="0"/>
                  </a:lnTo>
                  <a:close/>
                </a:path>
                <a:path w="621664" h="621665">
                  <a:moveTo>
                    <a:pt x="582226" y="9272"/>
                  </a:moveTo>
                  <a:lnTo>
                    <a:pt x="548753" y="9272"/>
                  </a:lnTo>
                  <a:lnTo>
                    <a:pt x="561465" y="10554"/>
                  </a:lnTo>
                  <a:lnTo>
                    <a:pt x="573296" y="14226"/>
                  </a:lnTo>
                  <a:lnTo>
                    <a:pt x="606852" y="47781"/>
                  </a:lnTo>
                  <a:lnTo>
                    <a:pt x="611802" y="72321"/>
                  </a:lnTo>
                  <a:lnTo>
                    <a:pt x="611802" y="548753"/>
                  </a:lnTo>
                  <a:lnTo>
                    <a:pt x="593338" y="593335"/>
                  </a:lnTo>
                  <a:lnTo>
                    <a:pt x="548753" y="611802"/>
                  </a:lnTo>
                  <a:lnTo>
                    <a:pt x="548753" y="621075"/>
                  </a:lnTo>
                  <a:lnTo>
                    <a:pt x="576905" y="615392"/>
                  </a:lnTo>
                  <a:lnTo>
                    <a:pt x="599893" y="599894"/>
                  </a:lnTo>
                  <a:lnTo>
                    <a:pt x="615392" y="576906"/>
                  </a:lnTo>
                  <a:lnTo>
                    <a:pt x="621075" y="548753"/>
                  </a:lnTo>
                  <a:lnTo>
                    <a:pt x="621075" y="72321"/>
                  </a:lnTo>
                  <a:lnTo>
                    <a:pt x="615392" y="44170"/>
                  </a:lnTo>
                  <a:lnTo>
                    <a:pt x="599893" y="21183"/>
                  </a:lnTo>
                  <a:lnTo>
                    <a:pt x="582226" y="9272"/>
                  </a:lnTo>
                  <a:close/>
                </a:path>
              </a:pathLst>
            </a:custGeom>
            <a:solidFill>
              <a:srgbClr val="2A25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39969" y="9344040"/>
              <a:ext cx="452405" cy="452402"/>
            </a:xfrm>
            <a:prstGeom prst="rect">
              <a:avLst/>
            </a:prstGeom>
          </p:spPr>
        </p:pic>
      </p:grpSp>
      <p:sp>
        <p:nvSpPr>
          <p:cNvPr id="61" name="object 61"/>
          <p:cNvSpPr txBox="1"/>
          <p:nvPr/>
        </p:nvSpPr>
        <p:spPr>
          <a:xfrm>
            <a:off x="1440438" y="10100704"/>
            <a:ext cx="363855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1.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420024" y="10100704"/>
            <a:ext cx="396875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2.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933127" y="12965377"/>
            <a:ext cx="1844039" cy="5784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Selecciona</a:t>
            </a:r>
            <a:r>
              <a:rPr sz="1100" spc="12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si</a:t>
            </a:r>
            <a:r>
              <a:rPr sz="1100" spc="70" dirty="0">
                <a:latin typeface="Raleway"/>
                <a:cs typeface="Raleway"/>
              </a:rPr>
              <a:t> </a:t>
            </a:r>
            <a:r>
              <a:rPr sz="1100" spc="-20" dirty="0">
                <a:latin typeface="Raleway"/>
                <a:cs typeface="Raleway"/>
              </a:rPr>
              <a:t>vols </a:t>
            </a:r>
            <a:r>
              <a:rPr sz="1100" b="1" dirty="0">
                <a:latin typeface="Raleway"/>
                <a:cs typeface="Raleway"/>
              </a:rPr>
              <a:t>representar</a:t>
            </a:r>
            <a:r>
              <a:rPr sz="1100" b="1" spc="3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a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una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persona </a:t>
            </a:r>
            <a:r>
              <a:rPr sz="1100" b="1" dirty="0">
                <a:latin typeface="Raleway"/>
                <a:cs typeface="Raleway"/>
              </a:rPr>
              <a:t>o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que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et</a:t>
            </a:r>
            <a:r>
              <a:rPr sz="1100" b="1" spc="6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repesentin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a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spc="-35" dirty="0">
                <a:latin typeface="Raleway"/>
                <a:cs typeface="Raleway"/>
              </a:rPr>
              <a:t>tu</a:t>
            </a:r>
            <a:endParaRPr sz="1100" dirty="0">
              <a:latin typeface="Raleway"/>
              <a:cs typeface="Raleway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495775" y="12735469"/>
            <a:ext cx="393700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3.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877790" y="15591384"/>
            <a:ext cx="1671955" cy="762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01295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Introdueix</a:t>
            </a:r>
            <a:r>
              <a:rPr sz="1100" spc="9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les</a:t>
            </a:r>
            <a:r>
              <a:rPr sz="1100" spc="6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dades </a:t>
            </a:r>
            <a:r>
              <a:rPr sz="1100" b="1" dirty="0">
                <a:latin typeface="Raleway"/>
                <a:cs typeface="Raleway"/>
              </a:rPr>
              <a:t>de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contacte,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així</a:t>
            </a:r>
            <a:r>
              <a:rPr sz="1100" spc="85" dirty="0">
                <a:latin typeface="Raleway"/>
                <a:cs typeface="Raleway"/>
              </a:rPr>
              <a:t> </a:t>
            </a:r>
            <a:r>
              <a:rPr sz="1100" spc="-25" dirty="0">
                <a:latin typeface="Raleway"/>
                <a:cs typeface="Raleway"/>
              </a:rPr>
              <a:t>com</a:t>
            </a:r>
            <a:endParaRPr sz="1100">
              <a:latin typeface="Raleway"/>
              <a:cs typeface="Raleway"/>
            </a:endParaRPr>
          </a:p>
          <a:p>
            <a:pPr marL="12700" marR="5080">
              <a:lnSpc>
                <a:spcPct val="109900"/>
              </a:lnSpc>
            </a:pPr>
            <a:r>
              <a:rPr sz="1100" b="1" dirty="0">
                <a:latin typeface="Raleway"/>
                <a:cs typeface="Raleway"/>
              </a:rPr>
              <a:t>les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dades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de</a:t>
            </a:r>
            <a:r>
              <a:rPr sz="1100" b="1" spc="5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la</a:t>
            </a:r>
            <a:r>
              <a:rPr sz="1100" b="1" spc="60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persona </a:t>
            </a:r>
            <a:r>
              <a:rPr sz="1100" b="1" dirty="0">
                <a:latin typeface="Raleway"/>
                <a:cs typeface="Raleway"/>
              </a:rPr>
              <a:t>a</a:t>
            </a:r>
            <a:r>
              <a:rPr sz="1100" b="1" spc="1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representar</a:t>
            </a:r>
            <a:endParaRPr sz="1100">
              <a:latin typeface="Raleway"/>
              <a:cs typeface="Raleway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440438" y="15361479"/>
            <a:ext cx="400050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4.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857467" y="15591384"/>
            <a:ext cx="1314450" cy="5784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900"/>
              </a:lnSpc>
              <a:spcBef>
                <a:spcPts val="90"/>
              </a:spcBef>
            </a:pPr>
            <a:r>
              <a:rPr sz="1100" dirty="0">
                <a:latin typeface="Raleway"/>
                <a:cs typeface="Raleway"/>
              </a:rPr>
              <a:t>Defineix</a:t>
            </a:r>
            <a:r>
              <a:rPr sz="1100" spc="75" dirty="0">
                <a:latin typeface="Raleway"/>
                <a:cs typeface="Raleway"/>
              </a:rPr>
              <a:t> </a:t>
            </a:r>
            <a:r>
              <a:rPr sz="1100" dirty="0">
                <a:latin typeface="Raleway"/>
                <a:cs typeface="Raleway"/>
              </a:rPr>
              <a:t>el</a:t>
            </a:r>
            <a:r>
              <a:rPr sz="1100" spc="30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tipus</a:t>
            </a:r>
            <a:r>
              <a:rPr sz="1100" b="1" spc="70" dirty="0">
                <a:latin typeface="Raleway"/>
                <a:cs typeface="Raleway"/>
              </a:rPr>
              <a:t> </a:t>
            </a:r>
            <a:r>
              <a:rPr sz="1100" b="1" spc="-25" dirty="0">
                <a:latin typeface="Raleway"/>
                <a:cs typeface="Raleway"/>
              </a:rPr>
              <a:t>de </a:t>
            </a:r>
            <a:r>
              <a:rPr sz="1100" b="1" dirty="0">
                <a:latin typeface="Raleway"/>
                <a:cs typeface="Raleway"/>
              </a:rPr>
              <a:t>representació</a:t>
            </a:r>
            <a:r>
              <a:rPr sz="1100" b="1" spc="85" dirty="0">
                <a:latin typeface="Raleway"/>
                <a:cs typeface="Raleway"/>
              </a:rPr>
              <a:t> </a:t>
            </a:r>
            <a:r>
              <a:rPr sz="1100" b="1" dirty="0">
                <a:latin typeface="Raleway"/>
                <a:cs typeface="Raleway"/>
              </a:rPr>
              <a:t>i</a:t>
            </a:r>
            <a:r>
              <a:rPr sz="1100" b="1" spc="90" dirty="0">
                <a:latin typeface="Raleway"/>
                <a:cs typeface="Raleway"/>
              </a:rPr>
              <a:t> </a:t>
            </a:r>
            <a:r>
              <a:rPr sz="1100" b="1" spc="-25" dirty="0">
                <a:latin typeface="Raleway"/>
                <a:cs typeface="Raleway"/>
              </a:rPr>
              <a:t>la </a:t>
            </a:r>
            <a:r>
              <a:rPr sz="1100" b="1" dirty="0">
                <a:latin typeface="Raleway"/>
                <a:cs typeface="Raleway"/>
              </a:rPr>
              <a:t>durada</a:t>
            </a:r>
            <a:r>
              <a:rPr sz="1100" b="1" spc="85" dirty="0">
                <a:latin typeface="Raleway"/>
                <a:cs typeface="Raleway"/>
              </a:rPr>
              <a:t> </a:t>
            </a:r>
            <a:r>
              <a:rPr sz="1100" b="1" spc="-10" dirty="0">
                <a:latin typeface="Raleway"/>
                <a:cs typeface="Raleway"/>
              </a:rPr>
              <a:t>d’aquesta</a:t>
            </a:r>
            <a:endParaRPr sz="1100">
              <a:latin typeface="Raleway"/>
              <a:cs typeface="Raleway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420115" y="15361479"/>
            <a:ext cx="391795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5.</a:t>
            </a:r>
            <a:endParaRPr sz="3700">
              <a:latin typeface="Raleway"/>
              <a:cs typeface="Raleway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761080" y="17933006"/>
            <a:ext cx="416559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25" dirty="0">
                <a:latin typeface="Raleway"/>
                <a:cs typeface="Raleway"/>
              </a:rPr>
              <a:t>6.</a:t>
            </a:r>
            <a:endParaRPr sz="3700">
              <a:latin typeface="Raleway"/>
              <a:cs typeface="Raleway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1122013" y="14541462"/>
            <a:ext cx="5899150" cy="4375150"/>
            <a:chOff x="1122013" y="14541462"/>
            <a:chExt cx="5899150" cy="4375150"/>
          </a:xfrm>
        </p:grpSpPr>
        <p:sp>
          <p:nvSpPr>
            <p:cNvPr id="71" name="object 71"/>
            <p:cNvSpPr/>
            <p:nvPr/>
          </p:nvSpPr>
          <p:spPr>
            <a:xfrm>
              <a:off x="1797157" y="14681759"/>
              <a:ext cx="5083810" cy="3103245"/>
            </a:xfrm>
            <a:custGeom>
              <a:avLst/>
              <a:gdLst/>
              <a:ahLst/>
              <a:cxnLst/>
              <a:rect l="l" t="t" r="r" b="b"/>
              <a:pathLst>
                <a:path w="5083809" h="3103244">
                  <a:moveTo>
                    <a:pt x="1325942" y="0"/>
                  </a:moveTo>
                  <a:lnTo>
                    <a:pt x="4835875" y="0"/>
                  </a:lnTo>
                  <a:lnTo>
                    <a:pt x="4885825" y="5035"/>
                  </a:lnTo>
                  <a:lnTo>
                    <a:pt x="4932350" y="19477"/>
                  </a:lnTo>
                  <a:lnTo>
                    <a:pt x="4974451" y="42329"/>
                  </a:lnTo>
                  <a:lnTo>
                    <a:pt x="5011132" y="72594"/>
                  </a:lnTo>
                  <a:lnTo>
                    <a:pt x="5041397" y="109275"/>
                  </a:lnTo>
                  <a:lnTo>
                    <a:pt x="5064249" y="151376"/>
                  </a:lnTo>
                  <a:lnTo>
                    <a:pt x="5078691" y="197901"/>
                  </a:lnTo>
                  <a:lnTo>
                    <a:pt x="5083727" y="247851"/>
                  </a:lnTo>
                  <a:lnTo>
                    <a:pt x="5083727" y="2855074"/>
                  </a:lnTo>
                  <a:lnTo>
                    <a:pt x="5078691" y="2905025"/>
                  </a:lnTo>
                  <a:lnTo>
                    <a:pt x="5064249" y="2951549"/>
                  </a:lnTo>
                  <a:lnTo>
                    <a:pt x="5041397" y="2993650"/>
                  </a:lnTo>
                  <a:lnTo>
                    <a:pt x="5011132" y="3030332"/>
                  </a:lnTo>
                  <a:lnTo>
                    <a:pt x="4974451" y="3060597"/>
                  </a:lnTo>
                  <a:lnTo>
                    <a:pt x="4932350" y="3083449"/>
                  </a:lnTo>
                  <a:lnTo>
                    <a:pt x="4885825" y="3097891"/>
                  </a:lnTo>
                  <a:lnTo>
                    <a:pt x="4835875" y="3102926"/>
                  </a:lnTo>
                  <a:lnTo>
                    <a:pt x="0" y="3102926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479512" y="14546860"/>
              <a:ext cx="4536440" cy="3373120"/>
            </a:xfrm>
            <a:custGeom>
              <a:avLst/>
              <a:gdLst/>
              <a:ahLst/>
              <a:cxnLst/>
              <a:rect l="l" t="t" r="r" b="b"/>
              <a:pathLst>
                <a:path w="4536440" h="3373119">
                  <a:moveTo>
                    <a:pt x="1535850" y="0"/>
                  </a:moveTo>
                  <a:lnTo>
                    <a:pt x="1670558" y="134708"/>
                  </a:lnTo>
                  <a:lnTo>
                    <a:pt x="1535850" y="269416"/>
                  </a:lnTo>
                </a:path>
                <a:path w="4536440" h="3373119">
                  <a:moveTo>
                    <a:pt x="134708" y="3103120"/>
                  </a:moveTo>
                  <a:lnTo>
                    <a:pt x="0" y="3237825"/>
                  </a:lnTo>
                  <a:lnTo>
                    <a:pt x="134708" y="3372533"/>
                  </a:lnTo>
                </a:path>
                <a:path w="4536440" h="3373119">
                  <a:moveTo>
                    <a:pt x="4536080" y="1654771"/>
                  </a:moveTo>
                  <a:lnTo>
                    <a:pt x="4401372" y="1789479"/>
                  </a:lnTo>
                  <a:lnTo>
                    <a:pt x="4266664" y="1654771"/>
                  </a:lnTo>
                </a:path>
              </a:pathLst>
            </a:custGeom>
            <a:ln w="10581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22013" y="16625528"/>
              <a:ext cx="1175412" cy="2290773"/>
            </a:xfrm>
            <a:prstGeom prst="rect">
              <a:avLst/>
            </a:prstGeom>
          </p:spPr>
        </p:pic>
      </p:grpSp>
      <p:sp>
        <p:nvSpPr>
          <p:cNvPr id="74" name="object 74"/>
          <p:cNvSpPr txBox="1"/>
          <p:nvPr/>
        </p:nvSpPr>
        <p:spPr>
          <a:xfrm>
            <a:off x="1626564" y="17062605"/>
            <a:ext cx="172720" cy="1104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50" b="1" spc="-25" dirty="0">
                <a:latin typeface="Raleway"/>
                <a:cs typeface="Raleway"/>
              </a:rPr>
              <a:t>AOC</a:t>
            </a:r>
            <a:endParaRPr sz="550">
              <a:latin typeface="Raleway"/>
              <a:cs typeface="Raleway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0" y="19340729"/>
            <a:ext cx="8126730" cy="763905"/>
          </a:xfrm>
          <a:custGeom>
            <a:avLst/>
            <a:gdLst/>
            <a:ahLst/>
            <a:cxnLst/>
            <a:rect l="l" t="t" r="r" b="b"/>
            <a:pathLst>
              <a:path w="8126730" h="763905">
                <a:moveTo>
                  <a:pt x="8126285" y="0"/>
                </a:moveTo>
                <a:lnTo>
                  <a:pt x="0" y="0"/>
                </a:lnTo>
                <a:lnTo>
                  <a:pt x="0" y="763370"/>
                </a:lnTo>
                <a:lnTo>
                  <a:pt x="8126285" y="763370"/>
                </a:lnTo>
                <a:lnTo>
                  <a:pt x="81262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5155455" y="19596436"/>
            <a:ext cx="1014094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dirty="0">
                <a:solidFill>
                  <a:srgbClr val="FFFFFF"/>
                </a:solidFill>
                <a:latin typeface="Raleway"/>
                <a:cs typeface="Raleway"/>
              </a:rPr>
              <a:t>Servei</a:t>
            </a:r>
            <a:r>
              <a:rPr sz="900" spc="85" dirty="0">
                <a:solidFill>
                  <a:srgbClr val="FFFFFF"/>
                </a:solidFill>
                <a:latin typeface="Raleway"/>
                <a:cs typeface="Raleway"/>
              </a:rPr>
              <a:t> </a:t>
            </a:r>
            <a:r>
              <a:rPr sz="900" dirty="0">
                <a:solidFill>
                  <a:srgbClr val="FFFFFF"/>
                </a:solidFill>
                <a:latin typeface="Raleway"/>
                <a:cs typeface="Raleway"/>
              </a:rPr>
              <a:t>prestat</a:t>
            </a:r>
            <a:r>
              <a:rPr sz="900" spc="85" dirty="0">
                <a:solidFill>
                  <a:srgbClr val="FFFFFF"/>
                </a:solidFill>
                <a:latin typeface="Raleway"/>
                <a:cs typeface="Raleway"/>
              </a:rPr>
              <a:t> </a:t>
            </a:r>
            <a:r>
              <a:rPr sz="900" spc="-20" dirty="0">
                <a:solidFill>
                  <a:srgbClr val="FFFFFF"/>
                </a:solidFill>
                <a:latin typeface="Raleway"/>
                <a:cs typeface="Raleway"/>
              </a:rPr>
              <a:t>per:</a:t>
            </a:r>
            <a:endParaRPr sz="900">
              <a:latin typeface="Raleway"/>
              <a:cs typeface="Raleway"/>
            </a:endParaRPr>
          </a:p>
        </p:txBody>
      </p:sp>
      <p:pic>
        <p:nvPicPr>
          <p:cNvPr id="77" name="object 7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79683" y="19616244"/>
            <a:ext cx="1041198" cy="173841"/>
          </a:xfrm>
          <a:prstGeom prst="rect">
            <a:avLst/>
          </a:prstGeom>
        </p:spPr>
      </p:pic>
      <p:grpSp>
        <p:nvGrpSpPr>
          <p:cNvPr id="78" name="object 78"/>
          <p:cNvGrpSpPr/>
          <p:nvPr/>
        </p:nvGrpSpPr>
        <p:grpSpPr>
          <a:xfrm>
            <a:off x="1701155" y="11427956"/>
            <a:ext cx="4762500" cy="5830570"/>
            <a:chOff x="1701155" y="11427956"/>
            <a:chExt cx="4762500" cy="5830570"/>
          </a:xfrm>
        </p:grpSpPr>
        <p:pic>
          <p:nvPicPr>
            <p:cNvPr id="79" name="object 7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4654" y="11427956"/>
              <a:ext cx="1883708" cy="1348427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79891" y="14053965"/>
              <a:ext cx="1883708" cy="1348427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2086374" y="16836377"/>
              <a:ext cx="422275" cy="422275"/>
            </a:xfrm>
            <a:custGeom>
              <a:avLst/>
              <a:gdLst/>
              <a:ahLst/>
              <a:cxnLst/>
              <a:rect l="l" t="t" r="r" b="b"/>
              <a:pathLst>
                <a:path w="422275" h="422275">
                  <a:moveTo>
                    <a:pt x="211050" y="0"/>
                  </a:moveTo>
                  <a:lnTo>
                    <a:pt x="162659" y="5573"/>
                  </a:lnTo>
                  <a:lnTo>
                    <a:pt x="118236" y="21451"/>
                  </a:lnTo>
                  <a:lnTo>
                    <a:pt x="79050" y="46365"/>
                  </a:lnTo>
                  <a:lnTo>
                    <a:pt x="46366" y="79048"/>
                  </a:lnTo>
                  <a:lnTo>
                    <a:pt x="21451" y="118235"/>
                  </a:lnTo>
                  <a:lnTo>
                    <a:pt x="5574" y="162658"/>
                  </a:lnTo>
                  <a:lnTo>
                    <a:pt x="0" y="211050"/>
                  </a:lnTo>
                  <a:lnTo>
                    <a:pt x="5574" y="259442"/>
                  </a:lnTo>
                  <a:lnTo>
                    <a:pt x="21451" y="303864"/>
                  </a:lnTo>
                  <a:lnTo>
                    <a:pt x="46366" y="343051"/>
                  </a:lnTo>
                  <a:lnTo>
                    <a:pt x="79050" y="375735"/>
                  </a:lnTo>
                  <a:lnTo>
                    <a:pt x="118236" y="400649"/>
                  </a:lnTo>
                  <a:lnTo>
                    <a:pt x="162659" y="416527"/>
                  </a:lnTo>
                  <a:lnTo>
                    <a:pt x="211050" y="422101"/>
                  </a:lnTo>
                  <a:lnTo>
                    <a:pt x="259443" y="416527"/>
                  </a:lnTo>
                  <a:lnTo>
                    <a:pt x="303866" y="400649"/>
                  </a:lnTo>
                  <a:lnTo>
                    <a:pt x="343052" y="375735"/>
                  </a:lnTo>
                  <a:lnTo>
                    <a:pt x="375736" y="343051"/>
                  </a:lnTo>
                  <a:lnTo>
                    <a:pt x="400650" y="303864"/>
                  </a:lnTo>
                  <a:lnTo>
                    <a:pt x="416527" y="259442"/>
                  </a:lnTo>
                  <a:lnTo>
                    <a:pt x="422101" y="211050"/>
                  </a:lnTo>
                  <a:lnTo>
                    <a:pt x="416527" y="162658"/>
                  </a:lnTo>
                  <a:lnTo>
                    <a:pt x="400650" y="118235"/>
                  </a:lnTo>
                  <a:lnTo>
                    <a:pt x="375736" y="79048"/>
                  </a:lnTo>
                  <a:lnTo>
                    <a:pt x="343052" y="46365"/>
                  </a:lnTo>
                  <a:lnTo>
                    <a:pt x="303866" y="21451"/>
                  </a:lnTo>
                  <a:lnTo>
                    <a:pt x="259443" y="5573"/>
                  </a:lnTo>
                  <a:lnTo>
                    <a:pt x="211050" y="0"/>
                  </a:lnTo>
                  <a:close/>
                </a:path>
              </a:pathLst>
            </a:custGeom>
            <a:solidFill>
              <a:srgbClr val="005C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90933" y="16917265"/>
              <a:ext cx="219117" cy="260323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01155" y="14053965"/>
              <a:ext cx="1883708" cy="1348427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4705128" y="14503168"/>
              <a:ext cx="817244" cy="540385"/>
            </a:xfrm>
            <a:custGeom>
              <a:avLst/>
              <a:gdLst/>
              <a:ahLst/>
              <a:cxnLst/>
              <a:rect l="l" t="t" r="r" b="b"/>
              <a:pathLst>
                <a:path w="817245" h="540384">
                  <a:moveTo>
                    <a:pt x="816617" y="0"/>
                  </a:moveTo>
                  <a:lnTo>
                    <a:pt x="0" y="0"/>
                  </a:lnTo>
                  <a:lnTo>
                    <a:pt x="0" y="540271"/>
                  </a:lnTo>
                  <a:lnTo>
                    <a:pt x="816617" y="540271"/>
                  </a:lnTo>
                  <a:lnTo>
                    <a:pt x="816617" y="0"/>
                  </a:lnTo>
                  <a:close/>
                </a:path>
              </a:pathLst>
            </a:custGeom>
            <a:solidFill>
              <a:srgbClr val="D8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748885" y="14741232"/>
              <a:ext cx="55244" cy="148590"/>
            </a:xfrm>
            <a:custGeom>
              <a:avLst/>
              <a:gdLst/>
              <a:ahLst/>
              <a:cxnLst/>
              <a:rect l="l" t="t" r="r" b="b"/>
              <a:pathLst>
                <a:path w="55245" h="148590">
                  <a:moveTo>
                    <a:pt x="54914" y="93459"/>
                  </a:moveTo>
                  <a:lnTo>
                    <a:pt x="0" y="93459"/>
                  </a:lnTo>
                  <a:lnTo>
                    <a:pt x="0" y="148361"/>
                  </a:lnTo>
                  <a:lnTo>
                    <a:pt x="54914" y="148361"/>
                  </a:lnTo>
                  <a:lnTo>
                    <a:pt x="54914" y="93459"/>
                  </a:lnTo>
                  <a:close/>
                </a:path>
                <a:path w="55245" h="148590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748895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087125" y="14646579"/>
              <a:ext cx="55244" cy="243204"/>
            </a:xfrm>
            <a:custGeom>
              <a:avLst/>
              <a:gdLst/>
              <a:ahLst/>
              <a:cxnLst/>
              <a:rect l="l" t="t" r="r" b="b"/>
              <a:pathLst>
                <a:path w="55245" h="243205">
                  <a:moveTo>
                    <a:pt x="54914" y="188112"/>
                  </a:moveTo>
                  <a:lnTo>
                    <a:pt x="0" y="188112"/>
                  </a:lnTo>
                  <a:lnTo>
                    <a:pt x="0" y="243014"/>
                  </a:lnTo>
                  <a:lnTo>
                    <a:pt x="54914" y="243014"/>
                  </a:lnTo>
                  <a:lnTo>
                    <a:pt x="54914" y="188112"/>
                  </a:lnTo>
                  <a:close/>
                </a:path>
                <a:path w="55245" h="243205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243205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087134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861636" y="14646579"/>
              <a:ext cx="55244" cy="243204"/>
            </a:xfrm>
            <a:custGeom>
              <a:avLst/>
              <a:gdLst/>
              <a:ahLst/>
              <a:cxnLst/>
              <a:rect l="l" t="t" r="r" b="b"/>
              <a:pathLst>
                <a:path w="55245" h="243205">
                  <a:moveTo>
                    <a:pt x="54914" y="188112"/>
                  </a:moveTo>
                  <a:lnTo>
                    <a:pt x="0" y="188112"/>
                  </a:lnTo>
                  <a:lnTo>
                    <a:pt x="0" y="243014"/>
                  </a:lnTo>
                  <a:lnTo>
                    <a:pt x="54914" y="243014"/>
                  </a:lnTo>
                  <a:lnTo>
                    <a:pt x="54914" y="188112"/>
                  </a:lnTo>
                  <a:close/>
                </a:path>
                <a:path w="55245" h="243205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243205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861643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199875" y="14646579"/>
              <a:ext cx="55244" cy="149860"/>
            </a:xfrm>
            <a:custGeom>
              <a:avLst/>
              <a:gdLst/>
              <a:ahLst/>
              <a:cxnLst/>
              <a:rect l="l" t="t" r="r" b="b"/>
              <a:pathLst>
                <a:path w="55245" h="149859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149859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199875" y="14834692"/>
              <a:ext cx="55244" cy="143510"/>
            </a:xfrm>
            <a:custGeom>
              <a:avLst/>
              <a:gdLst/>
              <a:ahLst/>
              <a:cxnLst/>
              <a:rect l="l" t="t" r="r" b="b"/>
              <a:pathLst>
                <a:path w="55245" h="143509">
                  <a:moveTo>
                    <a:pt x="54914" y="88150"/>
                  </a:moveTo>
                  <a:lnTo>
                    <a:pt x="0" y="88150"/>
                  </a:lnTo>
                  <a:lnTo>
                    <a:pt x="0" y="143052"/>
                  </a:lnTo>
                  <a:lnTo>
                    <a:pt x="54914" y="143052"/>
                  </a:lnTo>
                  <a:lnTo>
                    <a:pt x="54914" y="88150"/>
                  </a:lnTo>
                  <a:close/>
                </a:path>
                <a:path w="55245" h="143509">
                  <a:moveTo>
                    <a:pt x="54914" y="0"/>
                  </a:moveTo>
                  <a:lnTo>
                    <a:pt x="0" y="0"/>
                  </a:lnTo>
                  <a:lnTo>
                    <a:pt x="0" y="54902"/>
                  </a:lnTo>
                  <a:lnTo>
                    <a:pt x="54914" y="54902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974387" y="14646579"/>
              <a:ext cx="55244" cy="243204"/>
            </a:xfrm>
            <a:custGeom>
              <a:avLst/>
              <a:gdLst/>
              <a:ahLst/>
              <a:cxnLst/>
              <a:rect l="l" t="t" r="r" b="b"/>
              <a:pathLst>
                <a:path w="55245" h="243205">
                  <a:moveTo>
                    <a:pt x="54902" y="188112"/>
                  </a:moveTo>
                  <a:lnTo>
                    <a:pt x="0" y="188112"/>
                  </a:lnTo>
                  <a:lnTo>
                    <a:pt x="0" y="243014"/>
                  </a:lnTo>
                  <a:lnTo>
                    <a:pt x="54902" y="243014"/>
                  </a:lnTo>
                  <a:lnTo>
                    <a:pt x="54902" y="188112"/>
                  </a:lnTo>
                  <a:close/>
                </a:path>
                <a:path w="55245" h="243205">
                  <a:moveTo>
                    <a:pt x="54902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02" y="149567"/>
                  </a:lnTo>
                  <a:lnTo>
                    <a:pt x="54902" y="94653"/>
                  </a:lnTo>
                  <a:close/>
                </a:path>
                <a:path w="55245" h="243205">
                  <a:moveTo>
                    <a:pt x="54902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02" y="54914"/>
                  </a:lnTo>
                  <a:lnTo>
                    <a:pt x="54902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974389" y="14922832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4">
                  <a:moveTo>
                    <a:pt x="54908" y="0"/>
                  </a:moveTo>
                  <a:lnTo>
                    <a:pt x="0" y="0"/>
                  </a:lnTo>
                  <a:lnTo>
                    <a:pt x="0" y="54908"/>
                  </a:lnTo>
                  <a:lnTo>
                    <a:pt x="54908" y="54908"/>
                  </a:lnTo>
                  <a:lnTo>
                    <a:pt x="54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5312626" y="14646579"/>
              <a:ext cx="55244" cy="149860"/>
            </a:xfrm>
            <a:custGeom>
              <a:avLst/>
              <a:gdLst/>
              <a:ahLst/>
              <a:cxnLst/>
              <a:rect l="l" t="t" r="r" b="b"/>
              <a:pathLst>
                <a:path w="55245" h="149859">
                  <a:moveTo>
                    <a:pt x="54902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02" y="149567"/>
                  </a:lnTo>
                  <a:lnTo>
                    <a:pt x="54902" y="94653"/>
                  </a:lnTo>
                  <a:close/>
                </a:path>
                <a:path w="55245" h="149859">
                  <a:moveTo>
                    <a:pt x="54902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02" y="54914"/>
                  </a:lnTo>
                  <a:lnTo>
                    <a:pt x="54902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5312626" y="14834692"/>
              <a:ext cx="55244" cy="143510"/>
            </a:xfrm>
            <a:custGeom>
              <a:avLst/>
              <a:gdLst/>
              <a:ahLst/>
              <a:cxnLst/>
              <a:rect l="l" t="t" r="r" b="b"/>
              <a:pathLst>
                <a:path w="55245" h="143509">
                  <a:moveTo>
                    <a:pt x="54902" y="88150"/>
                  </a:moveTo>
                  <a:lnTo>
                    <a:pt x="0" y="88150"/>
                  </a:lnTo>
                  <a:lnTo>
                    <a:pt x="0" y="143052"/>
                  </a:lnTo>
                  <a:lnTo>
                    <a:pt x="54902" y="143052"/>
                  </a:lnTo>
                  <a:lnTo>
                    <a:pt x="54902" y="88150"/>
                  </a:lnTo>
                  <a:close/>
                </a:path>
                <a:path w="55245" h="143509">
                  <a:moveTo>
                    <a:pt x="54902" y="0"/>
                  </a:moveTo>
                  <a:lnTo>
                    <a:pt x="0" y="0"/>
                  </a:lnTo>
                  <a:lnTo>
                    <a:pt x="0" y="54902"/>
                  </a:lnTo>
                  <a:lnTo>
                    <a:pt x="54902" y="54902"/>
                  </a:lnTo>
                  <a:lnTo>
                    <a:pt x="549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425364" y="14646579"/>
              <a:ext cx="55244" cy="149860"/>
            </a:xfrm>
            <a:custGeom>
              <a:avLst/>
              <a:gdLst/>
              <a:ahLst/>
              <a:cxnLst/>
              <a:rect l="l" t="t" r="r" b="b"/>
              <a:pathLst>
                <a:path w="55245" h="149859">
                  <a:moveTo>
                    <a:pt x="54914" y="94653"/>
                  </a:moveTo>
                  <a:lnTo>
                    <a:pt x="0" y="94653"/>
                  </a:lnTo>
                  <a:lnTo>
                    <a:pt x="0" y="149567"/>
                  </a:lnTo>
                  <a:lnTo>
                    <a:pt x="54914" y="149567"/>
                  </a:lnTo>
                  <a:lnTo>
                    <a:pt x="54914" y="94653"/>
                  </a:lnTo>
                  <a:close/>
                </a:path>
                <a:path w="55245" h="149859">
                  <a:moveTo>
                    <a:pt x="54914" y="0"/>
                  </a:moveTo>
                  <a:lnTo>
                    <a:pt x="0" y="0"/>
                  </a:lnTo>
                  <a:lnTo>
                    <a:pt x="0" y="54914"/>
                  </a:lnTo>
                  <a:lnTo>
                    <a:pt x="54914" y="54914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BDCD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5425364" y="14834692"/>
              <a:ext cx="55244" cy="143510"/>
            </a:xfrm>
            <a:custGeom>
              <a:avLst/>
              <a:gdLst/>
              <a:ahLst/>
              <a:cxnLst/>
              <a:rect l="l" t="t" r="r" b="b"/>
              <a:pathLst>
                <a:path w="55245" h="143509">
                  <a:moveTo>
                    <a:pt x="54914" y="88150"/>
                  </a:moveTo>
                  <a:lnTo>
                    <a:pt x="0" y="88150"/>
                  </a:lnTo>
                  <a:lnTo>
                    <a:pt x="0" y="143052"/>
                  </a:lnTo>
                  <a:lnTo>
                    <a:pt x="54914" y="143052"/>
                  </a:lnTo>
                  <a:lnTo>
                    <a:pt x="54914" y="88150"/>
                  </a:lnTo>
                  <a:close/>
                </a:path>
                <a:path w="55245" h="143509">
                  <a:moveTo>
                    <a:pt x="54914" y="0"/>
                  </a:moveTo>
                  <a:lnTo>
                    <a:pt x="0" y="0"/>
                  </a:lnTo>
                  <a:lnTo>
                    <a:pt x="0" y="54902"/>
                  </a:lnTo>
                  <a:lnTo>
                    <a:pt x="54914" y="54902"/>
                  </a:lnTo>
                  <a:lnTo>
                    <a:pt x="549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748134" y="14626402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0" name="object 100"/>
          <p:cNvSpPr txBox="1"/>
          <p:nvPr/>
        </p:nvSpPr>
        <p:spPr>
          <a:xfrm>
            <a:off x="1884839" y="14416608"/>
            <a:ext cx="574675" cy="18288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400" b="1" dirty="0">
                <a:latin typeface="Raleway SemiBold"/>
                <a:cs typeface="Raleway SemiBold"/>
              </a:rPr>
              <a:t>DADES</a:t>
            </a:r>
            <a:r>
              <a:rPr sz="400" b="1" spc="15" dirty="0">
                <a:latin typeface="Raleway SemiBold"/>
                <a:cs typeface="Raleway SemiBold"/>
              </a:rPr>
              <a:t> </a:t>
            </a:r>
            <a:r>
              <a:rPr sz="400" b="1" dirty="0">
                <a:latin typeface="Raleway SemiBold"/>
                <a:cs typeface="Raleway SemiBold"/>
              </a:rPr>
              <a:t>DE</a:t>
            </a:r>
            <a:r>
              <a:rPr sz="400" b="1" spc="15" dirty="0">
                <a:latin typeface="Raleway SemiBold"/>
                <a:cs typeface="Raleway SemiBold"/>
              </a:rPr>
              <a:t> </a:t>
            </a:r>
            <a:r>
              <a:rPr sz="400" b="1" spc="-10" dirty="0">
                <a:latin typeface="Raleway SemiBold"/>
                <a:cs typeface="Raleway SemiBold"/>
              </a:rPr>
              <a:t>CONTACTE</a:t>
            </a:r>
            <a:endParaRPr sz="400">
              <a:latin typeface="Raleway SemiBold"/>
              <a:cs typeface="Raleway SemiBold"/>
            </a:endParaRPr>
          </a:p>
          <a:p>
            <a:pPr marL="232410">
              <a:lnSpc>
                <a:spcPct val="100000"/>
              </a:lnSpc>
              <a:spcBef>
                <a:spcPts val="140"/>
              </a:spcBef>
            </a:pPr>
            <a:r>
              <a:rPr sz="400" spc="-10" dirty="0">
                <a:latin typeface="Raleway"/>
                <a:cs typeface="Raleway"/>
              </a:rPr>
              <a:t>Cognom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045997" y="14506230"/>
            <a:ext cx="13462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b="1" spc="-25" dirty="0">
                <a:latin typeface="Raleway SemiBold"/>
                <a:cs typeface="Raleway SemiBold"/>
              </a:rPr>
              <a:t>MES</a:t>
            </a:r>
            <a:endParaRPr sz="400">
              <a:latin typeface="Raleway SemiBold"/>
              <a:cs typeface="Raleway SemiBold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2104556" y="14706795"/>
            <a:ext cx="111125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25" dirty="0">
                <a:latin typeface="Raleway"/>
                <a:cs typeface="Raleway"/>
              </a:rPr>
              <a:t>NIF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2776139" y="14510357"/>
            <a:ext cx="14605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25" dirty="0">
                <a:latin typeface="Raleway"/>
                <a:cs typeface="Raleway"/>
              </a:rPr>
              <a:t>Nom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2776139" y="14706795"/>
            <a:ext cx="16129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10" dirty="0">
                <a:latin typeface="Raleway"/>
                <a:cs typeface="Raleway"/>
              </a:rPr>
              <a:t>Email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817466" y="14577812"/>
            <a:ext cx="224790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10" dirty="0">
                <a:latin typeface="Raleway"/>
                <a:cs typeface="Raleway"/>
              </a:rPr>
              <a:t>Tramitar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817466" y="14724307"/>
            <a:ext cx="488315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dirty="0">
                <a:latin typeface="Raleway"/>
                <a:cs typeface="Raleway"/>
              </a:rPr>
              <a:t>Rebre</a:t>
            </a:r>
            <a:r>
              <a:rPr sz="400" spc="-5" dirty="0">
                <a:latin typeface="Raleway"/>
                <a:cs typeface="Raleway"/>
              </a:rPr>
              <a:t> </a:t>
            </a:r>
            <a:r>
              <a:rPr sz="400" spc="-10" dirty="0">
                <a:latin typeface="Raleway"/>
                <a:cs typeface="Raleway"/>
              </a:rPr>
              <a:t>notificacions</a:t>
            </a:r>
            <a:endParaRPr sz="400">
              <a:latin typeface="Raleway"/>
              <a:cs typeface="Raleway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817466" y="14870802"/>
            <a:ext cx="260985" cy="88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00" spc="-10" dirty="0">
                <a:latin typeface="Raleway"/>
                <a:cs typeface="Raleway"/>
              </a:rPr>
              <a:t>Consultar</a:t>
            </a:r>
            <a:endParaRPr sz="400">
              <a:latin typeface="Raleway"/>
              <a:cs typeface="Raleway"/>
            </a:endParaRPr>
          </a:p>
        </p:txBody>
      </p:sp>
      <p:grpSp>
        <p:nvGrpSpPr>
          <p:cNvPr id="108" name="object 108"/>
          <p:cNvGrpSpPr/>
          <p:nvPr/>
        </p:nvGrpSpPr>
        <p:grpSpPr>
          <a:xfrm>
            <a:off x="4860880" y="14571815"/>
            <a:ext cx="935990" cy="386715"/>
            <a:chOff x="4860880" y="14571815"/>
            <a:chExt cx="935990" cy="386715"/>
          </a:xfrm>
        </p:grpSpPr>
        <p:sp>
          <p:nvSpPr>
            <p:cNvPr id="109" name="object 109"/>
            <p:cNvSpPr/>
            <p:nvPr/>
          </p:nvSpPr>
          <p:spPr>
            <a:xfrm>
              <a:off x="4860880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973626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5086372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5199119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5311865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5424611" y="14626401"/>
              <a:ext cx="56515" cy="0"/>
            </a:xfrm>
            <a:custGeom>
              <a:avLst/>
              <a:gdLst/>
              <a:ahLst/>
              <a:cxnLst/>
              <a:rect l="l" t="t" r="r" b="b"/>
              <a:pathLst>
                <a:path w="56514">
                  <a:moveTo>
                    <a:pt x="0" y="0"/>
                  </a:moveTo>
                  <a:lnTo>
                    <a:pt x="56432" y="0"/>
                  </a:lnTo>
                </a:path>
              </a:pathLst>
            </a:custGeom>
            <a:ln w="9914">
              <a:solidFill>
                <a:srgbClr val="1817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5" name="object 1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703215" y="14571815"/>
              <a:ext cx="93409" cy="93409"/>
            </a:xfrm>
            <a:prstGeom prst="rect">
              <a:avLst/>
            </a:prstGeom>
          </p:spPr>
        </p:pic>
        <p:pic>
          <p:nvPicPr>
            <p:cNvPr id="116" name="object 1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03215" y="14718317"/>
              <a:ext cx="93409" cy="93409"/>
            </a:xfrm>
            <a:prstGeom prst="rect">
              <a:avLst/>
            </a:prstGeom>
          </p:spPr>
        </p:pic>
        <p:pic>
          <p:nvPicPr>
            <p:cNvPr id="117" name="object 11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703215" y="14864819"/>
              <a:ext cx="93409" cy="93409"/>
            </a:xfrm>
            <a:prstGeom prst="rect">
              <a:avLst/>
            </a:prstGeom>
          </p:spPr>
        </p:pic>
      </p:grp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FEB82850-61F2-8C52-406A-816D43C0FDFE}"/>
              </a:ext>
            </a:extLst>
          </p:cNvPr>
          <p:cNvSpPr txBox="1"/>
          <p:nvPr/>
        </p:nvSpPr>
        <p:spPr>
          <a:xfrm>
            <a:off x="1799285" y="10673318"/>
            <a:ext cx="21123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Raleway"/>
                <a:cs typeface="Raleway"/>
                <a:hlinkClick r:id="rId15"/>
              </a:rPr>
              <a:t>representa.cat/xxxxxxxxxx/xxx</a:t>
            </a:r>
            <a:endParaRPr lang="es-ES" sz="900" dirty="0">
              <a:latin typeface="Raleway"/>
              <a:cs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s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5CD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3ca2d2-3fad-4f42-ac8a-4c16d34f3325" xsi:nil="true"/>
    <lcf76f155ced4ddcb4097134ff3c332f xmlns="1c1a05e1-33fd-4f09-bd50-30e6ee50fe8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D41AFFB0FA664B931A1EDE49B79392" ma:contentTypeVersion="15" ma:contentTypeDescription="Crea un document nou" ma:contentTypeScope="" ma:versionID="69a080224d7b84edf3df2437f95c89e7">
  <xsd:schema xmlns:xsd="http://www.w3.org/2001/XMLSchema" xmlns:xs="http://www.w3.org/2001/XMLSchema" xmlns:p="http://schemas.microsoft.com/office/2006/metadata/properties" xmlns:ns2="1c1a05e1-33fd-4f09-bd50-30e6ee50fe81" xmlns:ns3="c53ca2d2-3fad-4f42-ac8a-4c16d34f3325" targetNamespace="http://schemas.microsoft.com/office/2006/metadata/properties" ma:root="true" ma:fieldsID="6137a8224576b3cb4e73f6bdc3c3e688" ns2:_="" ns3:_="">
    <xsd:import namespace="1c1a05e1-33fd-4f09-bd50-30e6ee50fe81"/>
    <xsd:import namespace="c53ca2d2-3fad-4f42-ac8a-4c16d34f33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a05e1-33fd-4f09-bd50-30e6ee50fe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es de la imatge" ma:readOnly="false" ma:fieldId="{5cf76f15-5ced-4ddc-b409-7134ff3c332f}" ma:taxonomyMulti="true" ma:sspId="9279cecb-27c6-4e5d-bdd2-d1b83fa96b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ca2d2-3fad-4f42-ac8a-4c16d34f332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1785355-f7ca-471e-8075-4bb738d11b12}" ma:internalName="TaxCatchAll" ma:showField="CatchAllData" ma:web="c53ca2d2-3fad-4f42-ac8a-4c16d34f33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7E9E61-D42D-445C-B017-FC078135749D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1c1a05e1-33fd-4f09-bd50-30e6ee50fe81"/>
    <ds:schemaRef ds:uri="http://schemas.openxmlformats.org/package/2006/metadata/core-properties"/>
    <ds:schemaRef ds:uri="c53ca2d2-3fad-4f42-ac8a-4c16d34f3325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F7B83B-8CCB-4050-A9FE-119B56391B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1a05e1-33fd-4f09-bd50-30e6ee50fe81"/>
    <ds:schemaRef ds:uri="c53ca2d2-3fad-4f42-ac8a-4c16d34f33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D0331A-A5A9-4E8F-BADB-73109545A4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160</Words>
  <Application>Microsoft Office PowerPoint</Application>
  <PresentationFormat>Personalitzat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2" baseType="lpstr">
      <vt:lpstr>Office Theme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Jordi Parodi</cp:lastModifiedBy>
  <cp:revision>3</cp:revision>
  <dcterms:created xsi:type="dcterms:W3CDTF">2025-10-23T06:41:37Z</dcterms:created>
  <dcterms:modified xsi:type="dcterms:W3CDTF">2025-10-23T12:07:05Z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2025-10-23T00:00:00Z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0x010100E7D41AFFB0FA664B931A1EDE49B79392</vt:lpwstr>
  </property>
  <property fmtid="{D5CDD505-2E9C-101B-9397-08002B2CF9AE}" pid="7" name="MediaServiceImageTags">
    <vt:lpwstr/>
  </property>
</Properties>
</file>